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3"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299AA1-3718-446F-A749-BE2CB235B2C7}" v="396" dt="2024-08-29T15:07:55.231"/>
    <p1510:client id="{955BA35E-929C-4165-805D-7D8DDA8BB560}" v="460" dt="2024-08-30T13:11:02.924"/>
    <p1510:client id="{F7E0DD84-1469-4516-916C-CA54CC2CE8DD}" v="1276" dt="2024-08-28T15:16:26.80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6" d="100"/>
          <a:sy n="96" d="100"/>
        </p:scale>
        <p:origin x="141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Swarup Biswas" userId="346fc7513c759976" providerId="Windows Live" clId="Web-{F7E0DD84-1469-4516-916C-CA54CC2CE8DD}"/>
    <pc:docChg chg="delSld modSld">
      <pc:chgData name="Swarup Biswas" userId="346fc7513c759976" providerId="Windows Live" clId="Web-{F7E0DD84-1469-4516-916C-CA54CC2CE8DD}" dt="2024-08-28T15:16:26.697" v="1261" actId="20577"/>
      <pc:docMkLst>
        <pc:docMk/>
      </pc:docMkLst>
      <pc:sldChg chg="modSp">
        <pc:chgData name="Swarup Biswas" userId="346fc7513c759976" providerId="Windows Live" clId="Web-{F7E0DD84-1469-4516-916C-CA54CC2CE8DD}" dt="2024-08-28T15:11:07.141" v="942" actId="20577"/>
        <pc:sldMkLst>
          <pc:docMk/>
          <pc:sldMk cId="3865605948" sldId="269"/>
        </pc:sldMkLst>
        <pc:spChg chg="mod">
          <ac:chgData name="Swarup Biswas" userId="346fc7513c759976" providerId="Windows Live" clId="Web-{F7E0DD84-1469-4516-916C-CA54CC2CE8DD}" dt="2024-08-28T15:11:07.141" v="942" actId="20577"/>
          <ac:spMkLst>
            <pc:docMk/>
            <pc:sldMk cId="3865605948" sldId="269"/>
            <ac:spMk id="7" creationId="{E5C8E699-B727-F100-6AF5-3C20BF955FD7}"/>
          </ac:spMkLst>
        </pc:spChg>
      </pc:sldChg>
      <pc:sldChg chg="addSp delSp modSp">
        <pc:chgData name="Swarup Biswas" userId="346fc7513c759976" providerId="Windows Live" clId="Web-{F7E0DD84-1469-4516-916C-CA54CC2CE8DD}" dt="2024-08-28T12:20:29.351" v="65" actId="1076"/>
        <pc:sldMkLst>
          <pc:docMk/>
          <pc:sldMk cId="981671777" sldId="296"/>
        </pc:sldMkLst>
        <pc:spChg chg="mod">
          <ac:chgData name="Swarup Biswas" userId="346fc7513c759976" providerId="Windows Live" clId="Web-{F7E0DD84-1469-4516-916C-CA54CC2CE8DD}" dt="2024-08-28T12:20:21.273" v="64" actId="14100"/>
          <ac:spMkLst>
            <pc:docMk/>
            <pc:sldMk cId="981671777" sldId="296"/>
            <ac:spMk id="5" creationId="{85D9F803-CDBC-C74C-AF1B-2B5937D1C241}"/>
          </ac:spMkLst>
        </pc:spChg>
        <pc:picChg chg="del">
          <ac:chgData name="Swarup Biswas" userId="346fc7513c759976" providerId="Windows Live" clId="Web-{F7E0DD84-1469-4516-916C-CA54CC2CE8DD}" dt="2024-08-28T12:18:28.725" v="0"/>
          <ac:picMkLst>
            <pc:docMk/>
            <pc:sldMk cId="981671777" sldId="296"/>
            <ac:picMk id="4" creationId="{F88590CF-8287-1F2A-A569-C9FDDED471AE}"/>
          </ac:picMkLst>
        </pc:picChg>
        <pc:picChg chg="add mod">
          <ac:chgData name="Swarup Biswas" userId="346fc7513c759976" providerId="Windows Live" clId="Web-{F7E0DD84-1469-4516-916C-CA54CC2CE8DD}" dt="2024-08-28T12:20:29.351" v="65" actId="1076"/>
          <ac:picMkLst>
            <pc:docMk/>
            <pc:sldMk cId="981671777" sldId="296"/>
            <ac:picMk id="6" creationId="{4A73381F-10F9-ED34-DFA5-7C97BA9675B9}"/>
          </ac:picMkLst>
        </pc:picChg>
      </pc:sldChg>
      <pc:sldChg chg="modSp">
        <pc:chgData name="Swarup Biswas" userId="346fc7513c759976" providerId="Windows Live" clId="Web-{F7E0DD84-1469-4516-916C-CA54CC2CE8DD}" dt="2024-08-28T15:11:31.626" v="976" actId="20577"/>
        <pc:sldMkLst>
          <pc:docMk/>
          <pc:sldMk cId="3869789237" sldId="304"/>
        </pc:sldMkLst>
        <pc:spChg chg="mod">
          <ac:chgData name="Swarup Biswas" userId="346fc7513c759976" providerId="Windows Live" clId="Web-{F7E0DD84-1469-4516-916C-CA54CC2CE8DD}" dt="2024-08-28T15:11:31.626" v="976" actId="20577"/>
          <ac:spMkLst>
            <pc:docMk/>
            <pc:sldMk cId="3869789237" sldId="304"/>
            <ac:spMk id="3" creationId="{373827F3-F386-AA4E-80ED-D86DEF8C158D}"/>
          </ac:spMkLst>
        </pc:spChg>
      </pc:sldChg>
      <pc:sldChg chg="modSp">
        <pc:chgData name="Swarup Biswas" userId="346fc7513c759976" providerId="Windows Live" clId="Web-{F7E0DD84-1469-4516-916C-CA54CC2CE8DD}" dt="2024-08-28T15:12:12.659" v="1016" actId="20577"/>
        <pc:sldMkLst>
          <pc:docMk/>
          <pc:sldMk cId="80090182" sldId="305"/>
        </pc:sldMkLst>
        <pc:spChg chg="mod">
          <ac:chgData name="Swarup Biswas" userId="346fc7513c759976" providerId="Windows Live" clId="Web-{F7E0DD84-1469-4516-916C-CA54CC2CE8DD}" dt="2024-08-28T15:12:12.659" v="1016" actId="20577"/>
          <ac:spMkLst>
            <pc:docMk/>
            <pc:sldMk cId="80090182" sldId="305"/>
            <ac:spMk id="3" creationId="{373827F3-F386-AA4E-80ED-D86DEF8C158D}"/>
          </ac:spMkLst>
        </pc:spChg>
      </pc:sldChg>
      <pc:sldChg chg="modSp">
        <pc:chgData name="Swarup Biswas" userId="346fc7513c759976" providerId="Windows Live" clId="Web-{F7E0DD84-1469-4516-916C-CA54CC2CE8DD}" dt="2024-08-28T15:14:58.773" v="1191" actId="20577"/>
        <pc:sldMkLst>
          <pc:docMk/>
          <pc:sldMk cId="3145340593" sldId="306"/>
        </pc:sldMkLst>
        <pc:spChg chg="mod">
          <ac:chgData name="Swarup Biswas" userId="346fc7513c759976" providerId="Windows Live" clId="Web-{F7E0DD84-1469-4516-916C-CA54CC2CE8DD}" dt="2024-08-28T15:14:58.773" v="1191" actId="20577"/>
          <ac:spMkLst>
            <pc:docMk/>
            <pc:sldMk cId="3145340593" sldId="306"/>
            <ac:spMk id="3" creationId="{373827F3-F386-AA4E-80ED-D86DEF8C158D}"/>
          </ac:spMkLst>
        </pc:spChg>
      </pc:sldChg>
      <pc:sldChg chg="addSp modSp del">
        <pc:chgData name="Swarup Biswas" userId="346fc7513c759976" providerId="Windows Live" clId="Web-{F7E0DD84-1469-4516-916C-CA54CC2CE8DD}" dt="2024-08-28T15:15:03.773" v="1192"/>
        <pc:sldMkLst>
          <pc:docMk/>
          <pc:sldMk cId="1106727586" sldId="307"/>
        </pc:sldMkLst>
        <pc:spChg chg="mod">
          <ac:chgData name="Swarup Biswas" userId="346fc7513c759976" providerId="Windows Live" clId="Web-{F7E0DD84-1469-4516-916C-CA54CC2CE8DD}" dt="2024-08-28T15:12:19.206" v="1017" actId="20577"/>
          <ac:spMkLst>
            <pc:docMk/>
            <pc:sldMk cId="1106727586" sldId="307"/>
            <ac:spMk id="3" creationId="{373827F3-F386-AA4E-80ED-D86DEF8C158D}"/>
          </ac:spMkLst>
        </pc:spChg>
        <pc:spChg chg="mod">
          <ac:chgData name="Swarup Biswas" userId="346fc7513c759976" providerId="Windows Live" clId="Web-{F7E0DD84-1469-4516-916C-CA54CC2CE8DD}" dt="2024-08-28T15:12:40.097" v="1029" actId="20577"/>
          <ac:spMkLst>
            <pc:docMk/>
            <pc:sldMk cId="1106727586" sldId="307"/>
            <ac:spMk id="4" creationId="{021C109C-C017-4D19-928F-AED25AC30125}"/>
          </ac:spMkLst>
        </pc:spChg>
        <pc:spChg chg="add mod">
          <ac:chgData name="Swarup Biswas" userId="346fc7513c759976" providerId="Windows Live" clId="Web-{F7E0DD84-1469-4516-916C-CA54CC2CE8DD}" dt="2024-08-28T15:14:20.647" v="1189" actId="20577"/>
          <ac:spMkLst>
            <pc:docMk/>
            <pc:sldMk cId="1106727586" sldId="307"/>
            <ac:spMk id="7" creationId="{B85EA514-96F3-6D23-F723-F4312CCB7E5C}"/>
          </ac:spMkLst>
        </pc:spChg>
      </pc:sldChg>
      <pc:sldChg chg="modSp">
        <pc:chgData name="Swarup Biswas" userId="346fc7513c759976" providerId="Windows Live" clId="Web-{F7E0DD84-1469-4516-916C-CA54CC2CE8DD}" dt="2024-08-28T15:16:26.697" v="1261" actId="20577"/>
        <pc:sldMkLst>
          <pc:docMk/>
          <pc:sldMk cId="706594483" sldId="308"/>
        </pc:sldMkLst>
        <pc:spChg chg="mod">
          <ac:chgData name="Swarup Biswas" userId="346fc7513c759976" providerId="Windows Live" clId="Web-{F7E0DD84-1469-4516-916C-CA54CC2CE8DD}" dt="2024-08-28T15:16:26.697" v="1261" actId="20577"/>
          <ac:spMkLst>
            <pc:docMk/>
            <pc:sldMk cId="706594483" sldId="308"/>
            <ac:spMk id="3" creationId="{373827F3-F386-AA4E-80ED-D86DEF8C158D}"/>
          </ac:spMkLst>
        </pc:spChg>
      </pc:sldChg>
      <pc:sldChg chg="addSp delSp modSp">
        <pc:chgData name="Swarup Biswas" userId="346fc7513c759976" providerId="Windows Live" clId="Web-{F7E0DD84-1469-4516-916C-CA54CC2CE8DD}" dt="2024-08-28T12:32:20.638" v="282" actId="20577"/>
        <pc:sldMkLst>
          <pc:docMk/>
          <pc:sldMk cId="239597884" sldId="318"/>
        </pc:sldMkLst>
        <pc:spChg chg="mod">
          <ac:chgData name="Swarup Biswas" userId="346fc7513c759976" providerId="Windows Live" clId="Web-{F7E0DD84-1469-4516-916C-CA54CC2CE8DD}" dt="2024-08-28T12:32:20.638" v="282" actId="20577"/>
          <ac:spMkLst>
            <pc:docMk/>
            <pc:sldMk cId="239597884" sldId="318"/>
            <ac:spMk id="5" creationId="{85D9F803-CDBC-C74C-AF1B-2B5937D1C241}"/>
          </ac:spMkLst>
        </pc:spChg>
        <pc:spChg chg="mod">
          <ac:chgData name="Swarup Biswas" userId="346fc7513c759976" providerId="Windows Live" clId="Web-{F7E0DD84-1469-4516-916C-CA54CC2CE8DD}" dt="2024-08-28T12:22:47.946" v="75" actId="20577"/>
          <ac:spMkLst>
            <pc:docMk/>
            <pc:sldMk cId="239597884" sldId="318"/>
            <ac:spMk id="8" creationId="{2E0ECA32-E146-40DA-85CD-9677244BC3EC}"/>
          </ac:spMkLst>
        </pc:spChg>
        <pc:spChg chg="add del mod">
          <ac:chgData name="Swarup Biswas" userId="346fc7513c759976" providerId="Windows Live" clId="Web-{F7E0DD84-1469-4516-916C-CA54CC2CE8DD}" dt="2024-08-28T12:27:42.464" v="158"/>
          <ac:spMkLst>
            <pc:docMk/>
            <pc:sldMk cId="239597884" sldId="318"/>
            <ac:spMk id="11" creationId="{93E9D82E-3C53-5457-2DE5-85B7C3D10EC3}"/>
          </ac:spMkLst>
        </pc:spChg>
        <pc:spChg chg="add del mod">
          <ac:chgData name="Swarup Biswas" userId="346fc7513c759976" providerId="Windows Live" clId="Web-{F7E0DD84-1469-4516-916C-CA54CC2CE8DD}" dt="2024-08-28T12:27:45.120" v="159"/>
          <ac:spMkLst>
            <pc:docMk/>
            <pc:sldMk cId="239597884" sldId="318"/>
            <ac:spMk id="12" creationId="{982E70A7-D2B6-6A66-7394-8001BE32BDF3}"/>
          </ac:spMkLst>
        </pc:spChg>
        <pc:spChg chg="add del">
          <ac:chgData name="Swarup Biswas" userId="346fc7513c759976" providerId="Windows Live" clId="Web-{F7E0DD84-1469-4516-916C-CA54CC2CE8DD}" dt="2024-08-28T12:27:36.276" v="156"/>
          <ac:spMkLst>
            <pc:docMk/>
            <pc:sldMk cId="239597884" sldId="318"/>
            <ac:spMk id="13" creationId="{CC76B7FD-F764-D1C1-D256-92639D93F1E9}"/>
          </ac:spMkLst>
        </pc:spChg>
        <pc:spChg chg="add mod">
          <ac:chgData name="Swarup Biswas" userId="346fc7513c759976" providerId="Windows Live" clId="Web-{F7E0DD84-1469-4516-916C-CA54CC2CE8DD}" dt="2024-08-28T12:27:30.964" v="152" actId="14100"/>
          <ac:spMkLst>
            <pc:docMk/>
            <pc:sldMk cId="239597884" sldId="318"/>
            <ac:spMk id="14" creationId="{826EE65D-5EC2-3A71-3743-AFD5645F2782}"/>
          </ac:spMkLst>
        </pc:spChg>
        <pc:spChg chg="add mod">
          <ac:chgData name="Swarup Biswas" userId="346fc7513c759976" providerId="Windows Live" clId="Web-{F7E0DD84-1469-4516-916C-CA54CC2CE8DD}" dt="2024-08-28T12:28:35.292" v="170" actId="20577"/>
          <ac:spMkLst>
            <pc:docMk/>
            <pc:sldMk cId="239597884" sldId="318"/>
            <ac:spMk id="15" creationId="{7549B2DE-D3B6-EACE-3078-8360D628CD12}"/>
          </ac:spMkLst>
        </pc:spChg>
        <pc:spChg chg="add mod">
          <ac:chgData name="Swarup Biswas" userId="346fc7513c759976" providerId="Windows Live" clId="Web-{F7E0DD84-1469-4516-916C-CA54CC2CE8DD}" dt="2024-08-28T12:29:14.637" v="176" actId="20577"/>
          <ac:spMkLst>
            <pc:docMk/>
            <pc:sldMk cId="239597884" sldId="318"/>
            <ac:spMk id="16" creationId="{B4850B50-22FB-3905-9BF5-0A2FDBE6EC37}"/>
          </ac:spMkLst>
        </pc:spChg>
        <pc:spChg chg="add del mod">
          <ac:chgData name="Swarup Biswas" userId="346fc7513c759976" providerId="Windows Live" clId="Web-{F7E0DD84-1469-4516-916C-CA54CC2CE8DD}" dt="2024-08-28T12:30:26.090" v="186" actId="20577"/>
          <ac:spMkLst>
            <pc:docMk/>
            <pc:sldMk cId="239597884" sldId="318"/>
            <ac:spMk id="17" creationId="{CDEB4141-7B56-94D1-87A9-F0C299013450}"/>
          </ac:spMkLst>
        </pc:spChg>
        <pc:picChg chg="add mod">
          <ac:chgData name="Swarup Biswas" userId="346fc7513c759976" providerId="Windows Live" clId="Web-{F7E0DD84-1469-4516-916C-CA54CC2CE8DD}" dt="2024-08-28T12:25:37.057" v="121" actId="1076"/>
          <ac:picMkLst>
            <pc:docMk/>
            <pc:sldMk cId="239597884" sldId="318"/>
            <ac:picMk id="2" creationId="{314B59E1-6C12-8665-45CB-92DAA6A093B6}"/>
          </ac:picMkLst>
        </pc:picChg>
        <pc:picChg chg="add del mod">
          <ac:chgData name="Swarup Biswas" userId="346fc7513c759976" providerId="Windows Live" clId="Web-{F7E0DD84-1469-4516-916C-CA54CC2CE8DD}" dt="2024-08-28T12:24:06.072" v="102"/>
          <ac:picMkLst>
            <pc:docMk/>
            <pc:sldMk cId="239597884" sldId="318"/>
            <ac:picMk id="4" creationId="{18983A1F-C049-4F56-6699-AA468860A87D}"/>
          </ac:picMkLst>
        </pc:picChg>
        <pc:picChg chg="add mod">
          <ac:chgData name="Swarup Biswas" userId="346fc7513c759976" providerId="Windows Live" clId="Web-{F7E0DD84-1469-4516-916C-CA54CC2CE8DD}" dt="2024-08-28T12:25:50.807" v="125" actId="1076"/>
          <ac:picMkLst>
            <pc:docMk/>
            <pc:sldMk cId="239597884" sldId="318"/>
            <ac:picMk id="6" creationId="{233B2B06-4538-C350-0637-0904625C9236}"/>
          </ac:picMkLst>
        </pc:picChg>
        <pc:picChg chg="add mod">
          <ac:chgData name="Swarup Biswas" userId="346fc7513c759976" providerId="Windows Live" clId="Web-{F7E0DD84-1469-4516-916C-CA54CC2CE8DD}" dt="2024-08-28T12:25:59.526" v="127" actId="1076"/>
          <ac:picMkLst>
            <pc:docMk/>
            <pc:sldMk cId="239597884" sldId="318"/>
            <ac:picMk id="7" creationId="{5086631F-2A7E-3F8F-1EB4-2490877BE1BB}"/>
          </ac:picMkLst>
        </pc:picChg>
        <pc:picChg chg="add mod">
          <ac:chgData name="Swarup Biswas" userId="346fc7513c759976" providerId="Windows Live" clId="Web-{F7E0DD84-1469-4516-916C-CA54CC2CE8DD}" dt="2024-08-28T12:25:48.354" v="124" actId="1076"/>
          <ac:picMkLst>
            <pc:docMk/>
            <pc:sldMk cId="239597884" sldId="318"/>
            <ac:picMk id="9" creationId="{053CFAFF-E3EB-AEDD-90A3-8E493521DC47}"/>
          </ac:picMkLst>
        </pc:picChg>
      </pc:sldChg>
      <pc:sldChg chg="addSp modSp">
        <pc:chgData name="Swarup Biswas" userId="346fc7513c759976" providerId="Windows Live" clId="Web-{F7E0DD84-1469-4516-916C-CA54CC2CE8DD}" dt="2024-08-28T14:51:58.517" v="478" actId="20577"/>
        <pc:sldMkLst>
          <pc:docMk/>
          <pc:sldMk cId="232499080" sldId="319"/>
        </pc:sldMkLst>
        <pc:spChg chg="mod">
          <ac:chgData name="Swarup Biswas" userId="346fc7513c759976" providerId="Windows Live" clId="Web-{F7E0DD84-1469-4516-916C-CA54CC2CE8DD}" dt="2024-08-28T14:51:58.517" v="478" actId="20577"/>
          <ac:spMkLst>
            <pc:docMk/>
            <pc:sldMk cId="232499080" sldId="319"/>
            <ac:spMk id="5" creationId="{85D9F803-CDBC-C74C-AF1B-2B5937D1C241}"/>
          </ac:spMkLst>
        </pc:spChg>
        <pc:spChg chg="mod">
          <ac:chgData name="Swarup Biswas" userId="346fc7513c759976" providerId="Windows Live" clId="Web-{F7E0DD84-1469-4516-916C-CA54CC2CE8DD}" dt="2024-08-28T14:49:51.076" v="299" actId="20577"/>
          <ac:spMkLst>
            <pc:docMk/>
            <pc:sldMk cId="232499080" sldId="319"/>
            <ac:spMk id="8" creationId="{34C97452-C78A-4701-B8AB-ABFE63D5BEDE}"/>
          </ac:spMkLst>
        </pc:spChg>
        <pc:picChg chg="add mod">
          <ac:chgData name="Swarup Biswas" userId="346fc7513c759976" providerId="Windows Live" clId="Web-{F7E0DD84-1469-4516-916C-CA54CC2CE8DD}" dt="2024-08-28T14:49:30.653" v="285" actId="1076"/>
          <ac:picMkLst>
            <pc:docMk/>
            <pc:sldMk cId="232499080" sldId="319"/>
            <ac:picMk id="2" creationId="{E1A49CC5-C7FD-6B78-C6D8-A33860C3EBDD}"/>
          </ac:picMkLst>
        </pc:picChg>
      </pc:sldChg>
      <pc:sldChg chg="addSp modSp">
        <pc:chgData name="Swarup Biswas" userId="346fc7513c759976" providerId="Windows Live" clId="Web-{F7E0DD84-1469-4516-916C-CA54CC2CE8DD}" dt="2024-08-28T15:02:19.737" v="553" actId="20577"/>
        <pc:sldMkLst>
          <pc:docMk/>
          <pc:sldMk cId="700132931" sldId="322"/>
        </pc:sldMkLst>
        <pc:spChg chg="mod">
          <ac:chgData name="Swarup Biswas" userId="346fc7513c759976" providerId="Windows Live" clId="Web-{F7E0DD84-1469-4516-916C-CA54CC2CE8DD}" dt="2024-08-28T15:02:19.737" v="553" actId="20577"/>
          <ac:spMkLst>
            <pc:docMk/>
            <pc:sldMk cId="700132931" sldId="322"/>
            <ac:spMk id="5" creationId="{85D9F803-CDBC-C74C-AF1B-2B5937D1C241}"/>
          </ac:spMkLst>
        </pc:spChg>
        <pc:spChg chg="mod">
          <ac:chgData name="Swarup Biswas" userId="346fc7513c759976" providerId="Windows Live" clId="Web-{F7E0DD84-1469-4516-916C-CA54CC2CE8DD}" dt="2024-08-28T15:00:12.655" v="498" actId="20577"/>
          <ac:spMkLst>
            <pc:docMk/>
            <pc:sldMk cId="700132931" sldId="322"/>
            <ac:spMk id="8" creationId="{9456A072-47A6-4424-9ABE-F398119040DD}"/>
          </ac:spMkLst>
        </pc:spChg>
        <pc:picChg chg="add mod">
          <ac:chgData name="Swarup Biswas" userId="346fc7513c759976" providerId="Windows Live" clId="Web-{F7E0DD84-1469-4516-916C-CA54CC2CE8DD}" dt="2024-08-28T15:01:21.219" v="503" actId="1076"/>
          <ac:picMkLst>
            <pc:docMk/>
            <pc:sldMk cId="700132931" sldId="322"/>
            <ac:picMk id="2" creationId="{C9A8D208-D446-7A1E-4CE6-EEC0EAF68D8E}"/>
          </ac:picMkLst>
        </pc:picChg>
      </pc:sldChg>
      <pc:sldChg chg="addSp modSp">
        <pc:chgData name="Swarup Biswas" userId="346fc7513c759976" providerId="Windows Live" clId="Web-{F7E0DD84-1469-4516-916C-CA54CC2CE8DD}" dt="2024-08-28T15:04:28.724" v="689" actId="20577"/>
        <pc:sldMkLst>
          <pc:docMk/>
          <pc:sldMk cId="1866160706" sldId="323"/>
        </pc:sldMkLst>
        <pc:spChg chg="mod">
          <ac:chgData name="Swarup Biswas" userId="346fc7513c759976" providerId="Windows Live" clId="Web-{F7E0DD84-1469-4516-916C-CA54CC2CE8DD}" dt="2024-08-28T15:04:20.412" v="667" actId="20577"/>
          <ac:spMkLst>
            <pc:docMk/>
            <pc:sldMk cId="1866160706" sldId="323"/>
            <ac:spMk id="5" creationId="{85D9F803-CDBC-C74C-AF1B-2B5937D1C241}"/>
          </ac:spMkLst>
        </pc:spChg>
        <pc:spChg chg="mod">
          <ac:chgData name="Swarup Biswas" userId="346fc7513c759976" providerId="Windows Live" clId="Web-{F7E0DD84-1469-4516-916C-CA54CC2CE8DD}" dt="2024-08-28T15:04:28.724" v="689" actId="20577"/>
          <ac:spMkLst>
            <pc:docMk/>
            <pc:sldMk cId="1866160706" sldId="323"/>
            <ac:spMk id="8" creationId="{4EF94599-779E-457E-B57B-6063EBF7A840}"/>
          </ac:spMkLst>
        </pc:spChg>
        <pc:picChg chg="add mod">
          <ac:chgData name="Swarup Biswas" userId="346fc7513c759976" providerId="Windows Live" clId="Web-{F7E0DD84-1469-4516-916C-CA54CC2CE8DD}" dt="2024-08-28T15:03:28.723" v="565" actId="14100"/>
          <ac:picMkLst>
            <pc:docMk/>
            <pc:sldMk cId="1866160706" sldId="323"/>
            <ac:picMk id="2" creationId="{48307CB0-9656-B4B9-0CA7-9D136108BCC2}"/>
          </ac:picMkLst>
        </pc:picChg>
      </pc:sldChg>
      <pc:sldChg chg="addSp modSp">
        <pc:chgData name="Swarup Biswas" userId="346fc7513c759976" providerId="Windows Live" clId="Web-{F7E0DD84-1469-4516-916C-CA54CC2CE8DD}" dt="2024-08-28T15:09:09.701" v="845" actId="20577"/>
        <pc:sldMkLst>
          <pc:docMk/>
          <pc:sldMk cId="252359608" sldId="324"/>
        </pc:sldMkLst>
        <pc:spChg chg="mod">
          <ac:chgData name="Swarup Biswas" userId="346fc7513c759976" providerId="Windows Live" clId="Web-{F7E0DD84-1469-4516-916C-CA54CC2CE8DD}" dt="2024-08-28T15:08:04.496" v="777" actId="14100"/>
          <ac:spMkLst>
            <pc:docMk/>
            <pc:sldMk cId="252359608" sldId="324"/>
            <ac:spMk id="5" creationId="{85D9F803-CDBC-C74C-AF1B-2B5937D1C241}"/>
          </ac:spMkLst>
        </pc:spChg>
        <pc:spChg chg="add mod">
          <ac:chgData name="Swarup Biswas" userId="346fc7513c759976" providerId="Windows Live" clId="Web-{F7E0DD84-1469-4516-916C-CA54CC2CE8DD}" dt="2024-08-28T15:09:09.701" v="845" actId="20577"/>
          <ac:spMkLst>
            <pc:docMk/>
            <pc:sldMk cId="252359608" sldId="324"/>
            <ac:spMk id="7" creationId="{04ACE975-462E-B19A-E3EA-A5A7856D2B77}"/>
          </ac:spMkLst>
        </pc:spChg>
        <pc:spChg chg="mod">
          <ac:chgData name="Swarup Biswas" userId="346fc7513c759976" providerId="Windows Live" clId="Web-{F7E0DD84-1469-4516-916C-CA54CC2CE8DD}" dt="2024-08-28T15:06:25.899" v="714" actId="20577"/>
          <ac:spMkLst>
            <pc:docMk/>
            <pc:sldMk cId="252359608" sldId="324"/>
            <ac:spMk id="12" creationId="{4D271BF5-BAA1-4CEB-A575-76A097FABBBA}"/>
          </ac:spMkLst>
        </pc:spChg>
        <pc:picChg chg="add mod">
          <ac:chgData name="Swarup Biswas" userId="346fc7513c759976" providerId="Windows Live" clId="Web-{F7E0DD84-1469-4516-916C-CA54CC2CE8DD}" dt="2024-08-28T15:07:19.151" v="733" actId="1076"/>
          <ac:picMkLst>
            <pc:docMk/>
            <pc:sldMk cId="252359608" sldId="324"/>
            <ac:picMk id="2" creationId="{CFE7CB93-05D7-3885-B9DF-C4E7AD830270}"/>
          </ac:picMkLst>
        </pc:picChg>
        <pc:picChg chg="add mod">
          <ac:chgData name="Swarup Biswas" userId="346fc7513c759976" providerId="Windows Live" clId="Web-{F7E0DD84-1469-4516-916C-CA54CC2CE8DD}" dt="2024-08-28T15:07:16.510" v="732" actId="1076"/>
          <ac:picMkLst>
            <pc:docMk/>
            <pc:sldMk cId="252359608" sldId="324"/>
            <ac:picMk id="4" creationId="{A16C3218-D5EF-CB97-F2DC-6F549FD22D79}"/>
          </ac:picMkLst>
        </pc:picChg>
      </pc:sldChg>
    </pc:docChg>
  </pc:docChgLst>
  <pc:docChgLst>
    <pc:chgData name="Swarup Biswas" userId="346fc7513c759976" providerId="LiveId" clId="{3507BAF4-AAB6-4385-A0AD-7D6FE251D9D6}"/>
    <pc:docChg chg="custSel modSld">
      <pc:chgData name="Swarup Biswas" userId="346fc7513c759976" providerId="LiveId" clId="{3507BAF4-AAB6-4385-A0AD-7D6FE251D9D6}" dt="2024-08-23T14:50:21.529" v="1279" actId="20577"/>
      <pc:docMkLst>
        <pc:docMk/>
      </pc:docMkLst>
      <pc:sldChg chg="addSp modSp mod">
        <pc:chgData name="Swarup Biswas" userId="346fc7513c759976" providerId="LiveId" clId="{3507BAF4-AAB6-4385-A0AD-7D6FE251D9D6}" dt="2024-08-23T14:29:44.711" v="249" actId="12"/>
        <pc:sldMkLst>
          <pc:docMk/>
          <pc:sldMk cId="2987552906" sldId="264"/>
        </pc:sldMkLst>
        <pc:spChg chg="mod">
          <ac:chgData name="Swarup Biswas" userId="346fc7513c759976" providerId="LiveId" clId="{3507BAF4-AAB6-4385-A0AD-7D6FE251D9D6}" dt="2024-08-23T14:29:44.711" v="249" actId="12"/>
          <ac:spMkLst>
            <pc:docMk/>
            <pc:sldMk cId="2987552906" sldId="264"/>
            <ac:spMk id="5" creationId="{1B07C49E-AFFC-EC46-8930-E4D428F5F943}"/>
          </ac:spMkLst>
        </pc:spChg>
        <pc:picChg chg="add mod">
          <ac:chgData name="Swarup Biswas" userId="346fc7513c759976" providerId="LiveId" clId="{3507BAF4-AAB6-4385-A0AD-7D6FE251D9D6}" dt="2024-08-23T14:29:32.866" v="241" actId="1076"/>
          <ac:picMkLst>
            <pc:docMk/>
            <pc:sldMk cId="2987552906" sldId="264"/>
            <ac:picMk id="3" creationId="{495C0552-E680-4EB9-9561-64B54D13A45E}"/>
          </ac:picMkLst>
        </pc:picChg>
      </pc:sldChg>
      <pc:sldChg chg="modSp mod">
        <pc:chgData name="Swarup Biswas" userId="346fc7513c759976" providerId="LiveId" clId="{3507BAF4-AAB6-4385-A0AD-7D6FE251D9D6}" dt="2024-08-23T14:50:21.529" v="1279" actId="20577"/>
        <pc:sldMkLst>
          <pc:docMk/>
          <pc:sldMk cId="1578726356" sldId="265"/>
        </pc:sldMkLst>
        <pc:spChg chg="mod">
          <ac:chgData name="Swarup Biswas" userId="346fc7513c759976" providerId="LiveId" clId="{3507BAF4-AAB6-4385-A0AD-7D6FE251D9D6}" dt="2024-08-23T14:50:21.529" v="1279" actId="20577"/>
          <ac:spMkLst>
            <pc:docMk/>
            <pc:sldMk cId="1578726356" sldId="265"/>
            <ac:spMk id="5" creationId="{1B07C49E-AFFC-EC46-8930-E4D428F5F943}"/>
          </ac:spMkLst>
        </pc:spChg>
      </pc:sldChg>
      <pc:sldChg chg="modSp mod">
        <pc:chgData name="Swarup Biswas" userId="346fc7513c759976" providerId="LiveId" clId="{3507BAF4-AAB6-4385-A0AD-7D6FE251D9D6}" dt="2024-08-23T14:40:12.933" v="574" actId="114"/>
        <pc:sldMkLst>
          <pc:docMk/>
          <pc:sldMk cId="779971636" sldId="266"/>
        </pc:sldMkLst>
        <pc:spChg chg="mod">
          <ac:chgData name="Swarup Biswas" userId="346fc7513c759976" providerId="LiveId" clId="{3507BAF4-AAB6-4385-A0AD-7D6FE251D9D6}" dt="2024-08-23T14:40:12.933" v="574" actId="114"/>
          <ac:spMkLst>
            <pc:docMk/>
            <pc:sldMk cId="779971636" sldId="266"/>
            <ac:spMk id="5" creationId="{1B07C49E-AFFC-EC46-8930-E4D428F5F943}"/>
          </ac:spMkLst>
        </pc:spChg>
      </pc:sldChg>
      <pc:sldChg chg="modSp mod">
        <pc:chgData name="Swarup Biswas" userId="346fc7513c759976" providerId="LiveId" clId="{3507BAF4-AAB6-4385-A0AD-7D6FE251D9D6}" dt="2024-08-23T14:17:25.811" v="18" actId="2711"/>
        <pc:sldMkLst>
          <pc:docMk/>
          <pc:sldMk cId="280316088" sldId="299"/>
        </pc:sldMkLst>
        <pc:spChg chg="mod">
          <ac:chgData name="Swarup Biswas" userId="346fc7513c759976" providerId="LiveId" clId="{3507BAF4-AAB6-4385-A0AD-7D6FE251D9D6}" dt="2024-08-23T14:17:25.811" v="18" actId="2711"/>
          <ac:spMkLst>
            <pc:docMk/>
            <pc:sldMk cId="280316088" sldId="299"/>
            <ac:spMk id="3" creationId="{AB0AB2AC-B7E6-6849-9AE9-697369407F8F}"/>
          </ac:spMkLst>
        </pc:spChg>
      </pc:sldChg>
      <pc:sldChg chg="addSp modSp mod">
        <pc:chgData name="Swarup Biswas" userId="346fc7513c759976" providerId="LiveId" clId="{3507BAF4-AAB6-4385-A0AD-7D6FE251D9D6}" dt="2024-08-23T14:17:07.911" v="17" actId="14100"/>
        <pc:sldMkLst>
          <pc:docMk/>
          <pc:sldMk cId="1385553969" sldId="302"/>
        </pc:sldMkLst>
        <pc:spChg chg="mod">
          <ac:chgData name="Swarup Biswas" userId="346fc7513c759976" providerId="LiveId" clId="{3507BAF4-AAB6-4385-A0AD-7D6FE251D9D6}" dt="2024-08-23T14:11:36.940" v="13"/>
          <ac:spMkLst>
            <pc:docMk/>
            <pc:sldMk cId="1385553969" sldId="302"/>
            <ac:spMk id="3" creationId="{AB0AB2AC-B7E6-6849-9AE9-697369407F8F}"/>
          </ac:spMkLst>
        </pc:spChg>
        <pc:picChg chg="add mod">
          <ac:chgData name="Swarup Biswas" userId="346fc7513c759976" providerId="LiveId" clId="{3507BAF4-AAB6-4385-A0AD-7D6FE251D9D6}" dt="2024-08-23T14:17:07.911" v="17" actId="14100"/>
          <ac:picMkLst>
            <pc:docMk/>
            <pc:sldMk cId="1385553969" sldId="302"/>
            <ac:picMk id="7" creationId="{F5566300-97D5-E117-66D5-3857253A31AF}"/>
          </ac:picMkLst>
        </pc:picChg>
      </pc:sldChg>
    </pc:docChg>
  </pc:docChgLst>
  <pc:docChgLst>
    <pc:chgData name="Swarup Biswas" userId="346fc7513c759976" providerId="Windows Live" clId="Web-{A8D2BE10-746C-4346-B61B-01C2A765BD66}"/>
    <pc:docChg chg="modSld">
      <pc:chgData name="Swarup Biswas" userId="346fc7513c759976" providerId="Windows Live" clId="Web-{A8D2BE10-746C-4346-B61B-01C2A765BD66}" dt="2024-08-19T13:23:31.706" v="18" actId="20577"/>
      <pc:docMkLst>
        <pc:docMk/>
      </pc:docMkLst>
      <pc:sldChg chg="modSp">
        <pc:chgData name="Swarup Biswas" userId="346fc7513c759976" providerId="Windows Live" clId="Web-{A8D2BE10-746C-4346-B61B-01C2A765BD66}" dt="2024-08-19T12:49:58.534" v="7" actId="20577"/>
        <pc:sldMkLst>
          <pc:docMk/>
          <pc:sldMk cId="1277611629" sldId="327"/>
        </pc:sldMkLst>
        <pc:spChg chg="mod">
          <ac:chgData name="Swarup Biswas" userId="346fc7513c759976" providerId="Windows Live" clId="Web-{A8D2BE10-746C-4346-B61B-01C2A765BD66}" dt="2024-08-19T12:49:58.534" v="7" actId="20577"/>
          <ac:spMkLst>
            <pc:docMk/>
            <pc:sldMk cId="1277611629" sldId="327"/>
            <ac:spMk id="6" creationId="{2C36AF9D-A911-994B-90EA-013D4CDA5604}"/>
          </ac:spMkLst>
        </pc:spChg>
      </pc:sldChg>
      <pc:sldChg chg="modSp">
        <pc:chgData name="Swarup Biswas" userId="346fc7513c759976" providerId="Windows Live" clId="Web-{A8D2BE10-746C-4346-B61B-01C2A765BD66}" dt="2024-08-19T13:23:31.706" v="18" actId="20577"/>
        <pc:sldMkLst>
          <pc:docMk/>
          <pc:sldMk cId="1980221439" sldId="331"/>
        </pc:sldMkLst>
        <pc:spChg chg="mod">
          <ac:chgData name="Swarup Biswas" userId="346fc7513c759976" providerId="Windows Live" clId="Web-{A8D2BE10-746C-4346-B61B-01C2A765BD66}" dt="2024-08-19T13:23:31.706" v="18" actId="20577"/>
          <ac:spMkLst>
            <pc:docMk/>
            <pc:sldMk cId="1980221439" sldId="331"/>
            <ac:spMk id="10" creationId="{79EF1473-3ADD-43F1-A495-57AAB7FD902F}"/>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Swarup Biswas" userId="346fc7513c759976" providerId="Windows Live" clId="Web-{2B299AA1-3718-446F-A749-BE2CB235B2C7}"/>
    <pc:docChg chg="modSld">
      <pc:chgData name="Swarup Biswas" userId="346fc7513c759976" providerId="Windows Live" clId="Web-{2B299AA1-3718-446F-A749-BE2CB235B2C7}" dt="2024-08-29T15:07:55.231" v="398" actId="20577"/>
      <pc:docMkLst>
        <pc:docMk/>
      </pc:docMkLst>
      <pc:sldChg chg="modSp">
        <pc:chgData name="Swarup Biswas" userId="346fc7513c759976" providerId="Windows Live" clId="Web-{2B299AA1-3718-446F-A749-BE2CB235B2C7}" dt="2024-08-29T13:31:43.724" v="8" actId="20577"/>
        <pc:sldMkLst>
          <pc:docMk/>
          <pc:sldMk cId="2987552906" sldId="264"/>
        </pc:sldMkLst>
        <pc:spChg chg="mod">
          <ac:chgData name="Swarup Biswas" userId="346fc7513c759976" providerId="Windows Live" clId="Web-{2B299AA1-3718-446F-A749-BE2CB235B2C7}" dt="2024-08-29T13:31:43.724" v="8" actId="20577"/>
          <ac:spMkLst>
            <pc:docMk/>
            <pc:sldMk cId="2987552906" sldId="264"/>
            <ac:spMk id="5" creationId="{1B07C49E-AFFC-EC46-8930-E4D428F5F943}"/>
          </ac:spMkLst>
        </pc:spChg>
      </pc:sldChg>
      <pc:sldChg chg="modSp">
        <pc:chgData name="Swarup Biswas" userId="346fc7513c759976" providerId="Windows Live" clId="Web-{2B299AA1-3718-446F-A749-BE2CB235B2C7}" dt="2024-08-29T13:32:48.507" v="14" actId="20577"/>
        <pc:sldMkLst>
          <pc:docMk/>
          <pc:sldMk cId="1578726356" sldId="265"/>
        </pc:sldMkLst>
        <pc:spChg chg="mod">
          <ac:chgData name="Swarup Biswas" userId="346fc7513c759976" providerId="Windows Live" clId="Web-{2B299AA1-3718-446F-A749-BE2CB235B2C7}" dt="2024-08-29T13:32:48.507" v="14" actId="20577"/>
          <ac:spMkLst>
            <pc:docMk/>
            <pc:sldMk cId="1578726356" sldId="265"/>
            <ac:spMk id="5" creationId="{1B07C49E-AFFC-EC46-8930-E4D428F5F943}"/>
          </ac:spMkLst>
        </pc:spChg>
      </pc:sldChg>
      <pc:sldChg chg="modSp">
        <pc:chgData name="Swarup Biswas" userId="346fc7513c759976" providerId="Windows Live" clId="Web-{2B299AA1-3718-446F-A749-BE2CB235B2C7}" dt="2024-08-29T13:32:12.131" v="11" actId="20577"/>
        <pc:sldMkLst>
          <pc:docMk/>
          <pc:sldMk cId="779971636" sldId="266"/>
        </pc:sldMkLst>
        <pc:spChg chg="mod">
          <ac:chgData name="Swarup Biswas" userId="346fc7513c759976" providerId="Windows Live" clId="Web-{2B299AA1-3718-446F-A749-BE2CB235B2C7}" dt="2024-08-29T13:32:12.131" v="11" actId="20577"/>
          <ac:spMkLst>
            <pc:docMk/>
            <pc:sldMk cId="779971636" sldId="266"/>
            <ac:spMk id="5" creationId="{1B07C49E-AFFC-EC46-8930-E4D428F5F943}"/>
          </ac:spMkLst>
        </pc:spChg>
      </pc:sldChg>
      <pc:sldChg chg="modSp">
        <pc:chgData name="Swarup Biswas" userId="346fc7513c759976" providerId="Windows Live" clId="Web-{2B299AA1-3718-446F-A749-BE2CB235B2C7}" dt="2024-08-29T13:35:14.589" v="195" actId="20577"/>
        <pc:sldMkLst>
          <pc:docMk/>
          <pc:sldMk cId="148114319" sldId="276"/>
        </pc:sldMkLst>
        <pc:spChg chg="mod">
          <ac:chgData name="Swarup Biswas" userId="346fc7513c759976" providerId="Windows Live" clId="Web-{2B299AA1-3718-446F-A749-BE2CB235B2C7}" dt="2024-08-29T13:35:14.589" v="195" actId="20577"/>
          <ac:spMkLst>
            <pc:docMk/>
            <pc:sldMk cId="148114319" sldId="276"/>
            <ac:spMk id="5" creationId="{1B07C49E-AFFC-EC46-8930-E4D428F5F943}"/>
          </ac:spMkLst>
        </pc:spChg>
      </pc:sldChg>
      <pc:sldChg chg="modSp">
        <pc:chgData name="Swarup Biswas" userId="346fc7513c759976" providerId="Windows Live" clId="Web-{2B299AA1-3718-446F-A749-BE2CB235B2C7}" dt="2024-08-29T15:07:55.231" v="398" actId="20577"/>
        <pc:sldMkLst>
          <pc:docMk/>
          <pc:sldMk cId="1813711241" sldId="293"/>
        </pc:sldMkLst>
        <pc:spChg chg="mod">
          <ac:chgData name="Swarup Biswas" userId="346fc7513c759976" providerId="Windows Live" clId="Web-{2B299AA1-3718-446F-A749-BE2CB235B2C7}" dt="2024-08-29T15:07:55.231" v="398" actId="20577"/>
          <ac:spMkLst>
            <pc:docMk/>
            <pc:sldMk cId="1813711241" sldId="293"/>
            <ac:spMk id="5" creationId="{1B07C49E-AFFC-EC46-8930-E4D428F5F943}"/>
          </ac:spMkLst>
        </pc:spChg>
      </pc:sldChg>
      <pc:sldChg chg="modSp">
        <pc:chgData name="Swarup Biswas" userId="346fc7513c759976" providerId="Windows Live" clId="Web-{2B299AA1-3718-446F-A749-BE2CB235B2C7}" dt="2024-08-29T13:30:45.206" v="1" actId="20577"/>
        <pc:sldMkLst>
          <pc:docMk/>
          <pc:sldMk cId="280316088" sldId="299"/>
        </pc:sldMkLst>
        <pc:spChg chg="mod">
          <ac:chgData name="Swarup Biswas" userId="346fc7513c759976" providerId="Windows Live" clId="Web-{2B299AA1-3718-446F-A749-BE2CB235B2C7}" dt="2024-08-29T13:30:45.206" v="1" actId="20577"/>
          <ac:spMkLst>
            <pc:docMk/>
            <pc:sldMk cId="280316088" sldId="299"/>
            <ac:spMk id="3" creationId="{AB0AB2AC-B7E6-6849-9AE9-697369407F8F}"/>
          </ac:spMkLst>
        </pc:spChg>
      </pc:sldChg>
      <pc:sldChg chg="modSp">
        <pc:chgData name="Swarup Biswas" userId="346fc7513c759976" providerId="Windows Live" clId="Web-{2B299AA1-3718-446F-A749-BE2CB235B2C7}" dt="2024-08-29T13:31:18.457" v="4" actId="20577"/>
        <pc:sldMkLst>
          <pc:docMk/>
          <pc:sldMk cId="1385553969" sldId="302"/>
        </pc:sldMkLst>
        <pc:spChg chg="mod">
          <ac:chgData name="Swarup Biswas" userId="346fc7513c759976" providerId="Windows Live" clId="Web-{2B299AA1-3718-446F-A749-BE2CB235B2C7}" dt="2024-08-29T13:31:18.457" v="4" actId="20577"/>
          <ac:spMkLst>
            <pc:docMk/>
            <pc:sldMk cId="1385553969" sldId="302"/>
            <ac:spMk id="3" creationId="{AB0AB2AC-B7E6-6849-9AE9-697369407F8F}"/>
          </ac:spMkLst>
        </pc:spChg>
      </pc:sldChg>
      <pc:sldChg chg="modSp">
        <pc:chgData name="Swarup Biswas" userId="346fc7513c759976" providerId="Windows Live" clId="Web-{2B299AA1-3718-446F-A749-BE2CB235B2C7}" dt="2024-08-29T13:35:48.731" v="199" actId="20577"/>
        <pc:sldMkLst>
          <pc:docMk/>
          <pc:sldMk cId="334532777" sldId="303"/>
        </pc:sldMkLst>
        <pc:spChg chg="mod">
          <ac:chgData name="Swarup Biswas" userId="346fc7513c759976" providerId="Windows Live" clId="Web-{2B299AA1-3718-446F-A749-BE2CB235B2C7}" dt="2024-08-29T13:35:48.731" v="199" actId="20577"/>
          <ac:spMkLst>
            <pc:docMk/>
            <pc:sldMk cId="334532777" sldId="303"/>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Swarup Biswas" userId="346fc7513c759976" providerId="Windows Live" clId="Web-{7BA0EF13-3BD1-4CB6-964A-3A934B63E3C4}"/>
    <pc:docChg chg="modSld">
      <pc:chgData name="Swarup Biswas" userId="346fc7513c759976" providerId="Windows Live" clId="Web-{7BA0EF13-3BD1-4CB6-964A-3A934B63E3C4}" dt="2024-08-25T16:31:42.659" v="77" actId="20577"/>
      <pc:docMkLst>
        <pc:docMk/>
      </pc:docMkLst>
      <pc:sldChg chg="modSp">
        <pc:chgData name="Swarup Biswas" userId="346fc7513c759976" providerId="Windows Live" clId="Web-{7BA0EF13-3BD1-4CB6-964A-3A934B63E3C4}" dt="2024-08-25T16:28:03.136" v="5" actId="20577"/>
        <pc:sldMkLst>
          <pc:docMk/>
          <pc:sldMk cId="1578726356" sldId="265"/>
        </pc:sldMkLst>
        <pc:spChg chg="mod">
          <ac:chgData name="Swarup Biswas" userId="346fc7513c759976" providerId="Windows Live" clId="Web-{7BA0EF13-3BD1-4CB6-964A-3A934B63E3C4}" dt="2024-08-25T16:28:03.136" v="5" actId="20577"/>
          <ac:spMkLst>
            <pc:docMk/>
            <pc:sldMk cId="1578726356" sldId="265"/>
            <ac:spMk id="5" creationId="{1B07C49E-AFFC-EC46-8930-E4D428F5F943}"/>
          </ac:spMkLst>
        </pc:spChg>
      </pc:sldChg>
      <pc:sldChg chg="modSp">
        <pc:chgData name="Swarup Biswas" userId="346fc7513c759976" providerId="Windows Live" clId="Web-{7BA0EF13-3BD1-4CB6-964A-3A934B63E3C4}" dt="2024-08-25T16:31:42.659" v="77" actId="20577"/>
        <pc:sldMkLst>
          <pc:docMk/>
          <pc:sldMk cId="334532777" sldId="303"/>
        </pc:sldMkLst>
        <pc:spChg chg="mod">
          <ac:chgData name="Swarup Biswas" userId="346fc7513c759976" providerId="Windows Live" clId="Web-{7BA0EF13-3BD1-4CB6-964A-3A934B63E3C4}" dt="2024-08-25T16:31:42.659" v="77" actId="20577"/>
          <ac:spMkLst>
            <pc:docMk/>
            <pc:sldMk cId="334532777" sldId="303"/>
            <ac:spMk id="5" creationId="{1B07C49E-AFFC-EC46-8930-E4D428F5F943}"/>
          </ac:spMkLst>
        </pc:spChg>
      </pc:sldChg>
    </pc:docChg>
  </pc:docChgLst>
  <pc:docChgLst>
    <pc:chgData name="Swarup Biswas" userId="346fc7513c759976" providerId="Windows Live" clId="Web-{955BA35E-929C-4165-805D-7D8DDA8BB560}"/>
    <pc:docChg chg="delSld modSld">
      <pc:chgData name="Swarup Biswas" userId="346fc7513c759976" providerId="Windows Live" clId="Web-{955BA35E-929C-4165-805D-7D8DDA8BB560}" dt="2024-08-30T13:10:59.658" v="453"/>
      <pc:docMkLst>
        <pc:docMk/>
      </pc:docMkLst>
      <pc:sldChg chg="modSp">
        <pc:chgData name="Swarup Biswas" userId="346fc7513c759976" providerId="Windows Live" clId="Web-{955BA35E-929C-4165-805D-7D8DDA8BB560}" dt="2024-08-30T13:10:42.642" v="452" actId="20577"/>
        <pc:sldMkLst>
          <pc:docMk/>
          <pc:sldMk cId="1630123617" sldId="274"/>
        </pc:sldMkLst>
        <pc:spChg chg="mod">
          <ac:chgData name="Swarup Biswas" userId="346fc7513c759976" providerId="Windows Live" clId="Web-{955BA35E-929C-4165-805D-7D8DDA8BB560}" dt="2024-08-30T13:10:42.642" v="452" actId="20577"/>
          <ac:spMkLst>
            <pc:docMk/>
            <pc:sldMk cId="1630123617" sldId="274"/>
            <ac:spMk id="5" creationId="{28684E62-A9F8-4E7A-AB01-78893062A1B4}"/>
          </ac:spMkLst>
        </pc:spChg>
      </pc:sldChg>
      <pc:sldChg chg="del">
        <pc:chgData name="Swarup Biswas" userId="346fc7513c759976" providerId="Windows Live" clId="Web-{955BA35E-929C-4165-805D-7D8DDA8BB560}" dt="2024-08-30T13:10:59.658" v="453"/>
        <pc:sldMkLst>
          <pc:docMk/>
          <pc:sldMk cId="3410008520" sldId="275"/>
        </pc:sldMkLst>
      </pc:sldChg>
      <pc:sldChg chg="modSp">
        <pc:chgData name="Swarup Biswas" userId="346fc7513c759976" providerId="Windows Live" clId="Web-{955BA35E-929C-4165-805D-7D8DDA8BB560}" dt="2024-08-30T13:08:06.794" v="388" actId="20577"/>
        <pc:sldMkLst>
          <pc:docMk/>
          <pc:sldMk cId="321008965" sldId="277"/>
        </pc:sldMkLst>
        <pc:spChg chg="mod">
          <ac:chgData name="Swarup Biswas" userId="346fc7513c759976" providerId="Windows Live" clId="Web-{955BA35E-929C-4165-805D-7D8DDA8BB560}" dt="2024-08-30T13:08:06.794" v="388" actId="20577"/>
          <ac:spMkLst>
            <pc:docMk/>
            <pc:sldMk cId="321008965" sldId="277"/>
            <ac:spMk id="8" creationId="{C7B9C153-C85C-3240-8E7E-523FBC004564}"/>
          </ac:spMkLst>
        </pc:spChg>
      </pc:sldChg>
      <pc:sldChg chg="addSp modSp">
        <pc:chgData name="Swarup Biswas" userId="346fc7513c759976" providerId="Windows Live" clId="Web-{955BA35E-929C-4165-805D-7D8DDA8BB560}" dt="2024-08-30T12:34:25.397" v="244" actId="20577"/>
        <pc:sldMkLst>
          <pc:docMk/>
          <pc:sldMk cId="2459446073" sldId="289"/>
        </pc:sldMkLst>
        <pc:spChg chg="mod">
          <ac:chgData name="Swarup Biswas" userId="346fc7513c759976" providerId="Windows Live" clId="Web-{955BA35E-929C-4165-805D-7D8DDA8BB560}" dt="2024-08-30T12:34:25.397" v="244" actId="20577"/>
          <ac:spMkLst>
            <pc:docMk/>
            <pc:sldMk cId="2459446073" sldId="289"/>
            <ac:spMk id="5" creationId="{1B07C49E-AFFC-EC46-8930-E4D428F5F943}"/>
          </ac:spMkLst>
        </pc:spChg>
        <pc:picChg chg="add mod">
          <ac:chgData name="Swarup Biswas" userId="346fc7513c759976" providerId="Windows Live" clId="Web-{955BA35E-929C-4165-805D-7D8DDA8BB560}" dt="2024-08-30T12:33:36.413" v="220" actId="1076"/>
          <ac:picMkLst>
            <pc:docMk/>
            <pc:sldMk cId="2459446073" sldId="289"/>
            <ac:picMk id="2" creationId="{2CE6745F-AC3B-4316-C68F-1F3AA1A29B04}"/>
          </ac:picMkLst>
        </pc:picChg>
      </pc:sldChg>
      <pc:sldChg chg="modSp">
        <pc:chgData name="Swarup Biswas" userId="346fc7513c759976" providerId="Windows Live" clId="Web-{955BA35E-929C-4165-805D-7D8DDA8BB560}" dt="2024-08-30T11:49:48.397" v="3" actId="20577"/>
        <pc:sldMkLst>
          <pc:docMk/>
          <pc:sldMk cId="1813711241" sldId="293"/>
        </pc:sldMkLst>
        <pc:spChg chg="mod">
          <ac:chgData name="Swarup Biswas" userId="346fc7513c759976" providerId="Windows Live" clId="Web-{955BA35E-929C-4165-805D-7D8DDA8BB560}" dt="2024-08-30T11:49:48.397" v="3" actId="20577"/>
          <ac:spMkLst>
            <pc:docMk/>
            <pc:sldMk cId="1813711241" sldId="293"/>
            <ac:spMk id="5" creationId="{1B07C49E-AFFC-EC46-8930-E4D428F5F943}"/>
          </ac:spMkLst>
        </pc:spChg>
      </pc:sldChg>
      <pc:sldChg chg="addSp modSp">
        <pc:chgData name="Swarup Biswas" userId="346fc7513c759976" providerId="Windows Live" clId="Web-{955BA35E-929C-4165-805D-7D8DDA8BB560}" dt="2024-08-30T13:04:33.601" v="374" actId="20577"/>
        <pc:sldMkLst>
          <pc:docMk/>
          <pc:sldMk cId="3645034231" sldId="320"/>
        </pc:sldMkLst>
        <pc:spChg chg="mod">
          <ac:chgData name="Swarup Biswas" userId="346fc7513c759976" providerId="Windows Live" clId="Web-{955BA35E-929C-4165-805D-7D8DDA8BB560}" dt="2024-08-30T13:04:33.601" v="374" actId="20577"/>
          <ac:spMkLst>
            <pc:docMk/>
            <pc:sldMk cId="3645034231" sldId="320"/>
            <ac:spMk id="5" creationId="{1B07C49E-AFFC-EC46-8930-E4D428F5F943}"/>
          </ac:spMkLst>
        </pc:spChg>
        <pc:picChg chg="add mod">
          <ac:chgData name="Swarup Biswas" userId="346fc7513c759976" providerId="Windows Live" clId="Web-{955BA35E-929C-4165-805D-7D8DDA8BB560}" dt="2024-08-30T13:03:26.958" v="300" actId="1076"/>
          <ac:picMkLst>
            <pc:docMk/>
            <pc:sldMk cId="3645034231" sldId="320"/>
            <ac:picMk id="2" creationId="{6CE69E60-2C8A-5DC5-4C04-A976D6521804}"/>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Swarup Biswas" userId="346fc7513c759976" providerId="Windows Live" clId="Web-{74D8E585-7621-4F55-92EF-0F4A5F3CBA07}"/>
    <pc:docChg chg="modSld">
      <pc:chgData name="Swarup Biswas" userId="346fc7513c759976" providerId="Windows Live" clId="Web-{74D8E585-7621-4F55-92EF-0F4A5F3CBA07}" dt="2024-08-20T13:08:39.667" v="56" actId="20577"/>
      <pc:docMkLst>
        <pc:docMk/>
      </pc:docMkLst>
      <pc:sldChg chg="modSp">
        <pc:chgData name="Swarup Biswas" userId="346fc7513c759976" providerId="Windows Live" clId="Web-{74D8E585-7621-4F55-92EF-0F4A5F3CBA07}" dt="2024-08-20T13:08:39.667" v="56" actId="20577"/>
        <pc:sldMkLst>
          <pc:docMk/>
          <pc:sldMk cId="1980221439" sldId="331"/>
        </pc:sldMkLst>
        <pc:spChg chg="mod">
          <ac:chgData name="Swarup Biswas" userId="346fc7513c759976" providerId="Windows Live" clId="Web-{74D8E585-7621-4F55-92EF-0F4A5F3CBA07}" dt="2024-08-20T13:08:39.667" v="56" actId="20577"/>
          <ac:spMkLst>
            <pc:docMk/>
            <pc:sldMk cId="1980221439" sldId="331"/>
            <ac:spMk id="10" creationId="{79EF1473-3ADD-43F1-A495-57AAB7FD902F}"/>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Swarup Biswas" userId="346fc7513c759976" providerId="Windows Live" clId="Web-{43C6E80C-881A-4E0C-AE90-03ECCF31EB8A}"/>
    <pc:docChg chg="delSld modSld">
      <pc:chgData name="Swarup Biswas" userId="346fc7513c759976" providerId="Windows Live" clId="Web-{43C6E80C-881A-4E0C-AE90-03ECCF31EB8A}" dt="2024-08-22T13:56:52.416" v="169" actId="14100"/>
      <pc:docMkLst>
        <pc:docMk/>
      </pc:docMkLst>
      <pc:sldChg chg="addSp delSp modSp del mod modClrScheme chgLayout">
        <pc:chgData name="Swarup Biswas" userId="346fc7513c759976" providerId="Windows Live" clId="Web-{43C6E80C-881A-4E0C-AE90-03ECCF31EB8A}" dt="2024-08-21T15:07:48.177" v="136"/>
        <pc:sldMkLst>
          <pc:docMk/>
          <pc:sldMk cId="3288665831" sldId="263"/>
        </pc:sldMkLst>
        <pc:spChg chg="add del mod">
          <ac:chgData name="Swarup Biswas" userId="346fc7513c759976" providerId="Windows Live" clId="Web-{43C6E80C-881A-4E0C-AE90-03ECCF31EB8A}" dt="2024-08-21T14:55:40.922" v="18"/>
          <ac:spMkLst>
            <pc:docMk/>
            <pc:sldMk cId="3288665831" sldId="263"/>
            <ac:spMk id="2" creationId="{583FA996-961D-FBAB-499F-F81BE1E04881}"/>
          </ac:spMkLst>
        </pc:spChg>
        <pc:spChg chg="add del mod ord">
          <ac:chgData name="Swarup Biswas" userId="346fc7513c759976" providerId="Windows Live" clId="Web-{43C6E80C-881A-4E0C-AE90-03ECCF31EB8A}" dt="2024-08-21T14:57:58.338" v="23"/>
          <ac:spMkLst>
            <pc:docMk/>
            <pc:sldMk cId="3288665831" sldId="263"/>
            <ac:spMk id="3" creationId="{F315EA99-4654-EE1D-0B8F-05C0717B9DE6}"/>
          </ac:spMkLst>
        </pc:spChg>
        <pc:spChg chg="add mod ord">
          <ac:chgData name="Swarup Biswas" userId="346fc7513c759976" providerId="Windows Live" clId="Web-{43C6E80C-881A-4E0C-AE90-03ECCF31EB8A}" dt="2024-08-21T15:04:59.368" v="125"/>
          <ac:spMkLst>
            <pc:docMk/>
            <pc:sldMk cId="3288665831" sldId="263"/>
            <ac:spMk id="4" creationId="{1846EB41-C57B-208A-36B6-FA17BE3542A0}"/>
          </ac:spMkLst>
        </pc:spChg>
        <pc:spChg chg="mod ord">
          <ac:chgData name="Swarup Biswas" userId="346fc7513c759976" providerId="Windows Live" clId="Web-{43C6E80C-881A-4E0C-AE90-03ECCF31EB8A}" dt="2024-08-21T15:05:48.653" v="135" actId="20577"/>
          <ac:spMkLst>
            <pc:docMk/>
            <pc:sldMk cId="3288665831" sldId="263"/>
            <ac:spMk id="5" creationId="{1B07C49E-AFFC-EC46-8930-E4D428F5F943}"/>
          </ac:spMkLst>
        </pc:spChg>
        <pc:spChg chg="mod ord">
          <ac:chgData name="Swarup Biswas" userId="346fc7513c759976" providerId="Windows Live" clId="Web-{43C6E80C-881A-4E0C-AE90-03ECCF31EB8A}" dt="2024-08-21T15:04:59.368" v="125"/>
          <ac:spMkLst>
            <pc:docMk/>
            <pc:sldMk cId="3288665831" sldId="263"/>
            <ac:spMk id="6" creationId="{772D0411-8FF8-C540-84AE-DBA0703D368C}"/>
          </ac:spMkLst>
        </pc:spChg>
        <pc:spChg chg="add del mod">
          <ac:chgData name="Swarup Biswas" userId="346fc7513c759976" providerId="Windows Live" clId="Web-{43C6E80C-881A-4E0C-AE90-03ECCF31EB8A}" dt="2024-08-21T15:03:45.769" v="118"/>
          <ac:spMkLst>
            <pc:docMk/>
            <pc:sldMk cId="3288665831" sldId="263"/>
            <ac:spMk id="7" creationId="{CC9363F1-29AE-68C9-43CC-08716B4AEC8F}"/>
          </ac:spMkLst>
        </pc:spChg>
        <pc:spChg chg="add del mod">
          <ac:chgData name="Swarup Biswas" userId="346fc7513c759976" providerId="Windows Live" clId="Web-{43C6E80C-881A-4E0C-AE90-03ECCF31EB8A}" dt="2024-08-21T15:03:30.425" v="102"/>
          <ac:spMkLst>
            <pc:docMk/>
            <pc:sldMk cId="3288665831" sldId="263"/>
            <ac:spMk id="8" creationId="{77DC4D83-2CC5-0761-82DB-00E69BCE10BF}"/>
          </ac:spMkLst>
        </pc:spChg>
        <pc:spChg chg="add del mod">
          <ac:chgData name="Swarup Biswas" userId="346fc7513c759976" providerId="Windows Live" clId="Web-{43C6E80C-881A-4E0C-AE90-03ECCF31EB8A}" dt="2024-08-21T15:03:14.752" v="91"/>
          <ac:spMkLst>
            <pc:docMk/>
            <pc:sldMk cId="3288665831" sldId="263"/>
            <ac:spMk id="9" creationId="{CF8FEB9B-7469-FADD-F4CD-97F10170247D}"/>
          </ac:spMkLst>
        </pc:spChg>
        <pc:spChg chg="add del mod ord">
          <ac:chgData name="Swarup Biswas" userId="346fc7513c759976" providerId="Windows Live" clId="Web-{43C6E80C-881A-4E0C-AE90-03ECCF31EB8A}" dt="2024-08-21T15:05:24.167" v="129"/>
          <ac:spMkLst>
            <pc:docMk/>
            <pc:sldMk cId="3288665831" sldId="263"/>
            <ac:spMk id="10" creationId="{F7AD1D33-7EC9-53A4-3F81-99156DE72B89}"/>
          </ac:spMkLst>
        </pc:spChg>
        <pc:spChg chg="add del">
          <ac:chgData name="Swarup Biswas" userId="346fc7513c759976" providerId="Windows Live" clId="Web-{43C6E80C-881A-4E0C-AE90-03ECCF31EB8A}" dt="2024-08-21T15:05:15.182" v="127"/>
          <ac:spMkLst>
            <pc:docMk/>
            <pc:sldMk cId="3288665831" sldId="263"/>
            <ac:spMk id="12" creationId="{D77AC1D2-8B41-4A7A-88CF-41E6B7D8C98D}"/>
          </ac:spMkLst>
        </pc:spChg>
      </pc:sldChg>
      <pc:sldChg chg="addSp delSp modSp">
        <pc:chgData name="Swarup Biswas" userId="346fc7513c759976" providerId="Windows Live" clId="Web-{43C6E80C-881A-4E0C-AE90-03ECCF31EB8A}" dt="2024-08-22T13:56:52.416" v="169" actId="14100"/>
        <pc:sldMkLst>
          <pc:docMk/>
          <pc:sldMk cId="280316088" sldId="299"/>
        </pc:sldMkLst>
        <pc:spChg chg="add del mod">
          <ac:chgData name="Swarup Biswas" userId="346fc7513c759976" providerId="Windows Live" clId="Web-{43C6E80C-881A-4E0C-AE90-03ECCF31EB8A}" dt="2024-08-22T13:55:39.007" v="164"/>
          <ac:spMkLst>
            <pc:docMk/>
            <pc:sldMk cId="280316088" sldId="299"/>
            <ac:spMk id="2" creationId="{4BA604C8-09FD-4448-5671-F655A841FED0}"/>
          </ac:spMkLst>
        </pc:spChg>
        <pc:spChg chg="mod">
          <ac:chgData name="Swarup Biswas" userId="346fc7513c759976" providerId="Windows Live" clId="Web-{43C6E80C-881A-4E0C-AE90-03ECCF31EB8A}" dt="2024-08-22T13:44:37.704" v="159" actId="1076"/>
          <ac:spMkLst>
            <pc:docMk/>
            <pc:sldMk cId="280316088" sldId="299"/>
            <ac:spMk id="3" creationId="{AB0AB2AC-B7E6-6849-9AE9-697369407F8F}"/>
          </ac:spMkLst>
        </pc:spChg>
        <pc:spChg chg="mod">
          <ac:chgData name="Swarup Biswas" userId="346fc7513c759976" providerId="Windows Live" clId="Web-{43C6E80C-881A-4E0C-AE90-03ECCF31EB8A}" dt="2024-08-22T13:56:52.416" v="169" actId="14100"/>
          <ac:spMkLst>
            <pc:docMk/>
            <pc:sldMk cId="280316088" sldId="299"/>
            <ac:spMk id="5" creationId="{1B07C49E-AFFC-EC46-8930-E4D428F5F943}"/>
          </ac:spMkLst>
        </pc:spChg>
        <pc:picChg chg="add mod">
          <ac:chgData name="Swarup Biswas" userId="346fc7513c759976" providerId="Windows Live" clId="Web-{43C6E80C-881A-4E0C-AE90-03ECCF31EB8A}" dt="2024-08-22T13:56:41.009" v="167" actId="14100"/>
          <ac:picMkLst>
            <pc:docMk/>
            <pc:sldMk cId="280316088" sldId="299"/>
            <ac:picMk id="7" creationId="{782711FC-CE02-72E1-D581-D42C24A79B48}"/>
          </ac:picMkLst>
        </pc:picChg>
      </pc:sldChg>
    </pc:docChg>
  </pc:docChgLst>
  <pc:docChgLst>
    <pc:chgData name="Swarup Biswas" userId="346fc7513c759976" providerId="Windows Live" clId="Web-{E967DDF4-40F6-486C-BBA0-2E229390A4CD}"/>
    <pc:docChg chg="addSld delSld modSld">
      <pc:chgData name="Swarup Biswas" userId="346fc7513c759976" providerId="Windows Live" clId="Web-{E967DDF4-40F6-486C-BBA0-2E229390A4CD}" dt="2024-08-20T15:15:59.613" v="35" actId="20577"/>
      <pc:docMkLst>
        <pc:docMk/>
      </pc:docMkLst>
      <pc:sldChg chg="modSp">
        <pc:chgData name="Swarup Biswas" userId="346fc7513c759976" providerId="Windows Live" clId="Web-{E967DDF4-40F6-486C-BBA0-2E229390A4CD}" dt="2024-08-20T15:15:59.613" v="35" actId="20577"/>
        <pc:sldMkLst>
          <pc:docMk/>
          <pc:sldMk cId="3288665831" sldId="263"/>
        </pc:sldMkLst>
        <pc:spChg chg="mod">
          <ac:chgData name="Swarup Biswas" userId="346fc7513c759976" providerId="Windows Live" clId="Web-{E967DDF4-40F6-486C-BBA0-2E229390A4CD}" dt="2024-08-20T15:15:59.613" v="35" actId="20577"/>
          <ac:spMkLst>
            <pc:docMk/>
            <pc:sldMk cId="3288665831" sldId="263"/>
            <ac:spMk id="5" creationId="{1B07C49E-AFFC-EC46-8930-E4D428F5F943}"/>
          </ac:spMkLst>
        </pc:spChg>
      </pc:sldChg>
      <pc:sldChg chg="delSp modSp del">
        <pc:chgData name="Swarup Biswas" userId="346fc7513c759976" providerId="Windows Live" clId="Web-{E967DDF4-40F6-486C-BBA0-2E229390A4CD}" dt="2024-08-20T14:45:01.276" v="22"/>
        <pc:sldMkLst>
          <pc:docMk/>
          <pc:sldMk cId="1980221439" sldId="331"/>
        </pc:sldMkLst>
        <pc:spChg chg="del mod">
          <ac:chgData name="Swarup Biswas" userId="346fc7513c759976" providerId="Windows Live" clId="Web-{E967DDF4-40F6-486C-BBA0-2E229390A4CD}" dt="2024-08-20T14:41:53.286" v="16"/>
          <ac:spMkLst>
            <pc:docMk/>
            <pc:sldMk cId="1980221439" sldId="331"/>
            <ac:spMk id="10" creationId="{79EF1473-3ADD-43F1-A495-57AAB7FD902F}"/>
          </ac:spMkLst>
        </pc:spChg>
      </pc:sldChg>
      <pc:sldChg chg="modSp">
        <pc:chgData name="Swarup Biswas" userId="346fc7513c759976" providerId="Windows Live" clId="Web-{E967DDF4-40F6-486C-BBA0-2E229390A4CD}" dt="2024-08-20T14:42:10.693" v="21" actId="14100"/>
        <pc:sldMkLst>
          <pc:docMk/>
          <pc:sldMk cId="2560061391" sldId="332"/>
        </pc:sldMkLst>
        <pc:spChg chg="mod">
          <ac:chgData name="Swarup Biswas" userId="346fc7513c759976" providerId="Windows Live" clId="Web-{E967DDF4-40F6-486C-BBA0-2E229390A4CD}" dt="2024-08-20T14:42:10.693" v="21" actId="14100"/>
          <ac:spMkLst>
            <pc:docMk/>
            <pc:sldMk cId="2560061391" sldId="332"/>
            <ac:spMk id="5" creationId="{8E999A1B-8752-489F-A63B-EA2F60186B52}"/>
          </ac:spMkLst>
        </pc:spChg>
      </pc:sldChg>
      <pc:sldChg chg="modSp add replId">
        <pc:chgData name="Swarup Biswas" userId="346fc7513c759976" providerId="Windows Live" clId="Web-{E967DDF4-40F6-486C-BBA0-2E229390A4CD}" dt="2024-08-20T13:54:03.699" v="12" actId="20577"/>
        <pc:sldMkLst>
          <pc:docMk/>
          <pc:sldMk cId="4026824406" sldId="333"/>
        </pc:sldMkLst>
        <pc:spChg chg="mod">
          <ac:chgData name="Swarup Biswas" userId="346fc7513c759976" providerId="Windows Live" clId="Web-{E967DDF4-40F6-486C-BBA0-2E229390A4CD}" dt="2024-08-20T13:54:03.699" v="12" actId="20577"/>
          <ac:spMkLst>
            <pc:docMk/>
            <pc:sldMk cId="4026824406" sldId="333"/>
            <ac:spMk id="10" creationId="{79EF1473-3ADD-43F1-A495-57AAB7FD902F}"/>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Swarup Biswas" userId="346fc7513c759976" providerId="Windows Live" clId="Web-{7902C988-577B-459D-BFE3-8D9121807E11}"/>
    <pc:docChg chg="modSld">
      <pc:chgData name="Swarup Biswas" userId="346fc7513c759976" providerId="Windows Live" clId="Web-{7902C988-577B-459D-BFE3-8D9121807E11}" dt="2024-08-27T16:05:28.711" v="1466" actId="20577"/>
      <pc:docMkLst>
        <pc:docMk/>
      </pc:docMkLst>
      <pc:sldChg chg="addSp delSp modSp mod setBg">
        <pc:chgData name="Swarup Biswas" userId="346fc7513c759976" providerId="Windows Live" clId="Web-{7902C988-577B-459D-BFE3-8D9121807E11}" dt="2024-08-27T15:03:06.721" v="42"/>
        <pc:sldMkLst>
          <pc:docMk/>
          <pc:sldMk cId="3865605948" sldId="269"/>
        </pc:sldMkLst>
        <pc:spChg chg="del mod">
          <ac:chgData name="Swarup Biswas" userId="346fc7513c759976" providerId="Windows Live" clId="Web-{7902C988-577B-459D-BFE3-8D9121807E11}" dt="2024-08-27T14:50:19.075" v="5"/>
          <ac:spMkLst>
            <pc:docMk/>
            <pc:sldMk cId="3865605948" sldId="269"/>
            <ac:spMk id="3" creationId="{373827F3-F386-AA4E-80ED-D86DEF8C158D}"/>
          </ac:spMkLst>
        </pc:spChg>
        <pc:spChg chg="mod">
          <ac:chgData name="Swarup Biswas" userId="346fc7513c759976" providerId="Windows Live" clId="Web-{7902C988-577B-459D-BFE3-8D9121807E11}" dt="2024-08-27T15:03:06.721" v="42"/>
          <ac:spMkLst>
            <pc:docMk/>
            <pc:sldMk cId="3865605948" sldId="269"/>
            <ac:spMk id="4" creationId="{54F4FCC5-6E7E-4FF0-BE45-680EEC392C9F}"/>
          </ac:spMkLst>
        </pc:spChg>
        <pc:spChg chg="mod ord">
          <ac:chgData name="Swarup Biswas" userId="346fc7513c759976" providerId="Windows Live" clId="Web-{7902C988-577B-459D-BFE3-8D9121807E11}" dt="2024-08-27T15:03:06.721" v="42"/>
          <ac:spMkLst>
            <pc:docMk/>
            <pc:sldMk cId="3865605948" sldId="269"/>
            <ac:spMk id="5" creationId="{31BF7889-073A-E045-A3F2-45D63BD0FDC0}"/>
          </ac:spMkLst>
        </pc:spChg>
        <pc:spChg chg="add">
          <ac:chgData name="Swarup Biswas" userId="346fc7513c759976" providerId="Windows Live" clId="Web-{7902C988-577B-459D-BFE3-8D9121807E11}" dt="2024-08-27T15:02:51.439" v="41"/>
          <ac:spMkLst>
            <pc:docMk/>
            <pc:sldMk cId="3865605948" sldId="269"/>
            <ac:spMk id="7" creationId="{E5C8E699-B727-F100-6AF5-3C20BF955FD7}"/>
          </ac:spMkLst>
        </pc:spChg>
        <pc:spChg chg="add">
          <ac:chgData name="Swarup Biswas" userId="346fc7513c759976" providerId="Windows Live" clId="Web-{7902C988-577B-459D-BFE3-8D9121807E11}" dt="2024-08-27T15:03:06.721" v="42"/>
          <ac:spMkLst>
            <pc:docMk/>
            <pc:sldMk cId="3865605948" sldId="269"/>
            <ac:spMk id="12" creationId="{2596F992-698C-48C0-9D89-70DA4CE927EF}"/>
          </ac:spMkLst>
        </pc:spChg>
        <pc:spChg chg="add">
          <ac:chgData name="Swarup Biswas" userId="346fc7513c759976" providerId="Windows Live" clId="Web-{7902C988-577B-459D-BFE3-8D9121807E11}" dt="2024-08-27T15:03:06.721" v="42"/>
          <ac:spMkLst>
            <pc:docMk/>
            <pc:sldMk cId="3865605948" sldId="269"/>
            <ac:spMk id="14" creationId="{E7BFF8DC-0AE7-4AD2-9B28-2E5F26D62C30}"/>
          </ac:spMkLst>
        </pc:spChg>
        <pc:spChg chg="add">
          <ac:chgData name="Swarup Biswas" userId="346fc7513c759976" providerId="Windows Live" clId="Web-{7902C988-577B-459D-BFE3-8D9121807E11}" dt="2024-08-27T15:03:06.721" v="42"/>
          <ac:spMkLst>
            <pc:docMk/>
            <pc:sldMk cId="3865605948" sldId="269"/>
            <ac:spMk id="16" creationId="{7E0162AD-C6E5-4BF8-A453-76ADB36877D3}"/>
          </ac:spMkLst>
        </pc:spChg>
        <pc:picChg chg="add mod">
          <ac:chgData name="Swarup Biswas" userId="346fc7513c759976" providerId="Windows Live" clId="Web-{7902C988-577B-459D-BFE3-8D9121807E11}" dt="2024-08-27T15:03:06.721" v="42"/>
          <ac:picMkLst>
            <pc:docMk/>
            <pc:sldMk cId="3865605948" sldId="269"/>
            <ac:picMk id="2" creationId="{0F580222-792F-F6C6-5252-5A1DF67FC68B}"/>
          </ac:picMkLst>
        </pc:picChg>
      </pc:sldChg>
      <pc:sldChg chg="addSp modSp">
        <pc:chgData name="Swarup Biswas" userId="346fc7513c759976" providerId="Windows Live" clId="Web-{7902C988-577B-459D-BFE3-8D9121807E11}" dt="2024-08-27T15:24:33.240" v="220" actId="20577"/>
        <pc:sldMkLst>
          <pc:docMk/>
          <pc:sldMk cId="2727850971" sldId="270"/>
        </pc:sldMkLst>
        <pc:spChg chg="mod">
          <ac:chgData name="Swarup Biswas" userId="346fc7513c759976" providerId="Windows Live" clId="Web-{7902C988-577B-459D-BFE3-8D9121807E11}" dt="2024-08-27T15:24:33.240" v="220" actId="20577"/>
          <ac:spMkLst>
            <pc:docMk/>
            <pc:sldMk cId="2727850971" sldId="270"/>
            <ac:spMk id="5" creationId="{1B07C49E-AFFC-EC46-8930-E4D428F5F943}"/>
          </ac:spMkLst>
        </pc:spChg>
        <pc:graphicFrameChg chg="add mod modGraphic">
          <ac:chgData name="Swarup Biswas" userId="346fc7513c759976" providerId="Windows Live" clId="Web-{7902C988-577B-459D-BFE3-8D9121807E11}" dt="2024-08-27T15:22:44.894" v="140" actId="1076"/>
          <ac:graphicFrameMkLst>
            <pc:docMk/>
            <pc:sldMk cId="2727850971" sldId="270"/>
            <ac:graphicFrameMk id="2" creationId="{309F0959-021C-A9D7-2643-3D656B54B7DF}"/>
          </ac:graphicFrameMkLst>
        </pc:graphicFrameChg>
      </pc:sldChg>
      <pc:sldChg chg="addSp modSp">
        <pc:chgData name="Swarup Biswas" userId="346fc7513c759976" providerId="Windows Live" clId="Web-{7902C988-577B-459D-BFE3-8D9121807E11}" dt="2024-08-27T16:05:28.711" v="1466" actId="20577"/>
        <pc:sldMkLst>
          <pc:docMk/>
          <pc:sldMk cId="981671777" sldId="296"/>
        </pc:sldMkLst>
        <pc:spChg chg="mod">
          <ac:chgData name="Swarup Biswas" userId="346fc7513c759976" providerId="Windows Live" clId="Web-{7902C988-577B-459D-BFE3-8D9121807E11}" dt="2024-08-27T16:04:23.725" v="1461" actId="20577"/>
          <ac:spMkLst>
            <pc:docMk/>
            <pc:sldMk cId="981671777" sldId="296"/>
            <ac:spMk id="2" creationId="{54176327-8CC4-4356-8BBB-DC4965CE9857}"/>
          </ac:spMkLst>
        </pc:spChg>
        <pc:spChg chg="mod">
          <ac:chgData name="Swarup Biswas" userId="346fc7513c759976" providerId="Windows Live" clId="Web-{7902C988-577B-459D-BFE3-8D9121807E11}" dt="2024-08-27T16:05:28.711" v="1466" actId="20577"/>
          <ac:spMkLst>
            <pc:docMk/>
            <pc:sldMk cId="981671777" sldId="296"/>
            <ac:spMk id="5" creationId="{85D9F803-CDBC-C74C-AF1B-2B5937D1C241}"/>
          </ac:spMkLst>
        </pc:spChg>
        <pc:picChg chg="add mod">
          <ac:chgData name="Swarup Biswas" userId="346fc7513c759976" providerId="Windows Live" clId="Web-{7902C988-577B-459D-BFE3-8D9121807E11}" dt="2024-08-27T16:05:28.570" v="1464"/>
          <ac:picMkLst>
            <pc:docMk/>
            <pc:sldMk cId="981671777" sldId="296"/>
            <ac:picMk id="4" creationId="{F88590CF-8287-1F2A-A569-C9FDDED471AE}"/>
          </ac:picMkLst>
        </pc:picChg>
      </pc:sldChg>
      <pc:sldChg chg="addSp modSp mod setBg">
        <pc:chgData name="Swarup Biswas" userId="346fc7513c759976" providerId="Windows Live" clId="Web-{7902C988-577B-459D-BFE3-8D9121807E11}" dt="2024-08-27T15:02:11.125" v="39"/>
        <pc:sldMkLst>
          <pc:docMk/>
          <pc:sldMk cId="3869789237" sldId="304"/>
        </pc:sldMkLst>
        <pc:spChg chg="mod ord">
          <ac:chgData name="Swarup Biswas" userId="346fc7513c759976" providerId="Windows Live" clId="Web-{7902C988-577B-459D-BFE3-8D9121807E11}" dt="2024-08-27T15:02:11.125" v="39"/>
          <ac:spMkLst>
            <pc:docMk/>
            <pc:sldMk cId="3869789237" sldId="304"/>
            <ac:spMk id="3" creationId="{373827F3-F386-AA4E-80ED-D86DEF8C158D}"/>
          </ac:spMkLst>
        </pc:spChg>
        <pc:spChg chg="mod">
          <ac:chgData name="Swarup Biswas" userId="346fc7513c759976" providerId="Windows Live" clId="Web-{7902C988-577B-459D-BFE3-8D9121807E11}" dt="2024-08-27T15:02:11.125" v="39"/>
          <ac:spMkLst>
            <pc:docMk/>
            <pc:sldMk cId="3869789237" sldId="304"/>
            <ac:spMk id="4" creationId="{B6CCD949-E788-4375-9B07-478FA5684BC1}"/>
          </ac:spMkLst>
        </pc:spChg>
        <pc:spChg chg="mod ord">
          <ac:chgData name="Swarup Biswas" userId="346fc7513c759976" providerId="Windows Live" clId="Web-{7902C988-577B-459D-BFE3-8D9121807E11}" dt="2024-08-27T15:02:11.125" v="39"/>
          <ac:spMkLst>
            <pc:docMk/>
            <pc:sldMk cId="3869789237" sldId="304"/>
            <ac:spMk id="5" creationId="{31BF7889-073A-E045-A3F2-45D63BD0FDC0}"/>
          </ac:spMkLst>
        </pc:spChg>
        <pc:spChg chg="add">
          <ac:chgData name="Swarup Biswas" userId="346fc7513c759976" providerId="Windows Live" clId="Web-{7902C988-577B-459D-BFE3-8D9121807E11}" dt="2024-08-27T15:02:11.125" v="39"/>
          <ac:spMkLst>
            <pc:docMk/>
            <pc:sldMk cId="3869789237" sldId="304"/>
            <ac:spMk id="10" creationId="{2596F992-698C-48C0-9D89-70DA4CE927EF}"/>
          </ac:spMkLst>
        </pc:spChg>
        <pc:spChg chg="add">
          <ac:chgData name="Swarup Biswas" userId="346fc7513c759976" providerId="Windows Live" clId="Web-{7902C988-577B-459D-BFE3-8D9121807E11}" dt="2024-08-27T15:02:11.125" v="39"/>
          <ac:spMkLst>
            <pc:docMk/>
            <pc:sldMk cId="3869789237" sldId="304"/>
            <ac:spMk id="12" creationId="{E7BFF8DC-0AE7-4AD2-9B28-2E5F26D62C30}"/>
          </ac:spMkLst>
        </pc:spChg>
        <pc:spChg chg="add">
          <ac:chgData name="Swarup Biswas" userId="346fc7513c759976" providerId="Windows Live" clId="Web-{7902C988-577B-459D-BFE3-8D9121807E11}" dt="2024-08-27T15:02:11.125" v="39"/>
          <ac:spMkLst>
            <pc:docMk/>
            <pc:sldMk cId="3869789237" sldId="304"/>
            <ac:spMk id="14" creationId="{7E0162AD-C6E5-4BF8-A453-76ADB36877D3}"/>
          </ac:spMkLst>
        </pc:spChg>
        <pc:picChg chg="add mod">
          <ac:chgData name="Swarup Biswas" userId="346fc7513c759976" providerId="Windows Live" clId="Web-{7902C988-577B-459D-BFE3-8D9121807E11}" dt="2024-08-27T15:02:11.125" v="39"/>
          <ac:picMkLst>
            <pc:docMk/>
            <pc:sldMk cId="3869789237" sldId="304"/>
            <ac:picMk id="2" creationId="{998332BC-BC73-F456-7E02-BC21195BF9EF}"/>
          </ac:picMkLst>
        </pc:picChg>
      </pc:sldChg>
      <pc:sldChg chg="addSp modSp mod setBg">
        <pc:chgData name="Swarup Biswas" userId="346fc7513c759976" providerId="Windows Live" clId="Web-{7902C988-577B-459D-BFE3-8D9121807E11}" dt="2024-08-27T14:59:10.683" v="28" actId="20577"/>
        <pc:sldMkLst>
          <pc:docMk/>
          <pc:sldMk cId="80090182" sldId="305"/>
        </pc:sldMkLst>
        <pc:spChg chg="mod ord">
          <ac:chgData name="Swarup Biswas" userId="346fc7513c759976" providerId="Windows Live" clId="Web-{7902C988-577B-459D-BFE3-8D9121807E11}" dt="2024-08-27T14:59:10.683" v="28" actId="20577"/>
          <ac:spMkLst>
            <pc:docMk/>
            <pc:sldMk cId="80090182" sldId="305"/>
            <ac:spMk id="3" creationId="{373827F3-F386-AA4E-80ED-D86DEF8C158D}"/>
          </ac:spMkLst>
        </pc:spChg>
        <pc:spChg chg="mod">
          <ac:chgData name="Swarup Biswas" userId="346fc7513c759976" providerId="Windows Live" clId="Web-{7902C988-577B-459D-BFE3-8D9121807E11}" dt="2024-08-27T14:58:57.964" v="25"/>
          <ac:spMkLst>
            <pc:docMk/>
            <pc:sldMk cId="80090182" sldId="305"/>
            <ac:spMk id="4" creationId="{D4811A61-F7FB-4B19-9ED1-E0E2554A5BE8}"/>
          </ac:spMkLst>
        </pc:spChg>
        <pc:spChg chg="mod ord">
          <ac:chgData name="Swarup Biswas" userId="346fc7513c759976" providerId="Windows Live" clId="Web-{7902C988-577B-459D-BFE3-8D9121807E11}" dt="2024-08-27T14:58:57.964" v="25"/>
          <ac:spMkLst>
            <pc:docMk/>
            <pc:sldMk cId="80090182" sldId="305"/>
            <ac:spMk id="5" creationId="{31BF7889-073A-E045-A3F2-45D63BD0FDC0}"/>
          </ac:spMkLst>
        </pc:spChg>
        <pc:spChg chg="add">
          <ac:chgData name="Swarup Biswas" userId="346fc7513c759976" providerId="Windows Live" clId="Web-{7902C988-577B-459D-BFE3-8D9121807E11}" dt="2024-08-27T14:58:57.964" v="25"/>
          <ac:spMkLst>
            <pc:docMk/>
            <pc:sldMk cId="80090182" sldId="305"/>
            <ac:spMk id="10" creationId="{0E3596DD-156A-473E-9BB3-C6A29F7574E9}"/>
          </ac:spMkLst>
        </pc:spChg>
        <pc:spChg chg="add">
          <ac:chgData name="Swarup Biswas" userId="346fc7513c759976" providerId="Windows Live" clId="Web-{7902C988-577B-459D-BFE3-8D9121807E11}" dt="2024-08-27T14:58:57.964" v="25"/>
          <ac:spMkLst>
            <pc:docMk/>
            <pc:sldMk cId="80090182" sldId="305"/>
            <ac:spMk id="12" creationId="{2C46C4D6-C474-4E92-B52E-944C1118F7B6}"/>
          </ac:spMkLst>
        </pc:spChg>
        <pc:picChg chg="add mod">
          <ac:chgData name="Swarup Biswas" userId="346fc7513c759976" providerId="Windows Live" clId="Web-{7902C988-577B-459D-BFE3-8D9121807E11}" dt="2024-08-27T14:58:57.964" v="25"/>
          <ac:picMkLst>
            <pc:docMk/>
            <pc:sldMk cId="80090182" sldId="305"/>
            <ac:picMk id="2" creationId="{F8AF777C-F1F9-A7F6-43AD-E813357EA55A}"/>
          </ac:picMkLst>
        </pc:picChg>
      </pc:sldChg>
      <pc:sldChg chg="addSp modSp mod setBg">
        <pc:chgData name="Swarup Biswas" userId="346fc7513c759976" providerId="Windows Live" clId="Web-{7902C988-577B-459D-BFE3-8D9121807E11}" dt="2024-08-27T15:04:49.567" v="50" actId="20577"/>
        <pc:sldMkLst>
          <pc:docMk/>
          <pc:sldMk cId="3145340593" sldId="306"/>
        </pc:sldMkLst>
        <pc:spChg chg="mod ord">
          <ac:chgData name="Swarup Biswas" userId="346fc7513c759976" providerId="Windows Live" clId="Web-{7902C988-577B-459D-BFE3-8D9121807E11}" dt="2024-08-27T15:04:49.567" v="50" actId="20577"/>
          <ac:spMkLst>
            <pc:docMk/>
            <pc:sldMk cId="3145340593" sldId="306"/>
            <ac:spMk id="3" creationId="{373827F3-F386-AA4E-80ED-D86DEF8C158D}"/>
          </ac:spMkLst>
        </pc:spChg>
        <pc:spChg chg="mod">
          <ac:chgData name="Swarup Biswas" userId="346fc7513c759976" providerId="Windows Live" clId="Web-{7902C988-577B-459D-BFE3-8D9121807E11}" dt="2024-08-27T15:04:33.364" v="44"/>
          <ac:spMkLst>
            <pc:docMk/>
            <pc:sldMk cId="3145340593" sldId="306"/>
            <ac:spMk id="4" creationId="{AFE7D9E4-306D-49E3-9AC4-15D566FC72AD}"/>
          </ac:spMkLst>
        </pc:spChg>
        <pc:spChg chg="mod ord">
          <ac:chgData name="Swarup Biswas" userId="346fc7513c759976" providerId="Windows Live" clId="Web-{7902C988-577B-459D-BFE3-8D9121807E11}" dt="2024-08-27T15:04:33.364" v="44"/>
          <ac:spMkLst>
            <pc:docMk/>
            <pc:sldMk cId="3145340593" sldId="306"/>
            <ac:spMk id="5" creationId="{31BF7889-073A-E045-A3F2-45D63BD0FDC0}"/>
          </ac:spMkLst>
        </pc:spChg>
        <pc:spChg chg="add">
          <ac:chgData name="Swarup Biswas" userId="346fc7513c759976" providerId="Windows Live" clId="Web-{7902C988-577B-459D-BFE3-8D9121807E11}" dt="2024-08-27T15:04:33.364" v="44"/>
          <ac:spMkLst>
            <pc:docMk/>
            <pc:sldMk cId="3145340593" sldId="306"/>
            <ac:spMk id="10" creationId="{2596F992-698C-48C0-9D89-70DA4CE927EF}"/>
          </ac:spMkLst>
        </pc:spChg>
        <pc:spChg chg="add">
          <ac:chgData name="Swarup Biswas" userId="346fc7513c759976" providerId="Windows Live" clId="Web-{7902C988-577B-459D-BFE3-8D9121807E11}" dt="2024-08-27T15:04:33.364" v="44"/>
          <ac:spMkLst>
            <pc:docMk/>
            <pc:sldMk cId="3145340593" sldId="306"/>
            <ac:spMk id="12" creationId="{E7BFF8DC-0AE7-4AD2-9B28-2E5F26D62C30}"/>
          </ac:spMkLst>
        </pc:spChg>
        <pc:spChg chg="add">
          <ac:chgData name="Swarup Biswas" userId="346fc7513c759976" providerId="Windows Live" clId="Web-{7902C988-577B-459D-BFE3-8D9121807E11}" dt="2024-08-27T15:04:33.364" v="44"/>
          <ac:spMkLst>
            <pc:docMk/>
            <pc:sldMk cId="3145340593" sldId="306"/>
            <ac:spMk id="14" creationId="{7E0162AD-C6E5-4BF8-A453-76ADB36877D3}"/>
          </ac:spMkLst>
        </pc:spChg>
        <pc:picChg chg="add mod">
          <ac:chgData name="Swarup Biswas" userId="346fc7513c759976" providerId="Windows Live" clId="Web-{7902C988-577B-459D-BFE3-8D9121807E11}" dt="2024-08-27T15:04:33.364" v="44"/>
          <ac:picMkLst>
            <pc:docMk/>
            <pc:sldMk cId="3145340593" sldId="306"/>
            <ac:picMk id="2" creationId="{B6AE33F1-D23E-6A6C-EFB3-5D86167E40AC}"/>
          </ac:picMkLst>
        </pc:picChg>
      </pc:sldChg>
      <pc:sldChg chg="addSp delSp modSp mod setBg">
        <pc:chgData name="Swarup Biswas" userId="346fc7513c759976" providerId="Windows Live" clId="Web-{7902C988-577B-459D-BFE3-8D9121807E11}" dt="2024-08-27T15:02:22.891" v="40"/>
        <pc:sldMkLst>
          <pc:docMk/>
          <pc:sldMk cId="1106727586" sldId="307"/>
        </pc:sldMkLst>
        <pc:spChg chg="mod ord">
          <ac:chgData name="Swarup Biswas" userId="346fc7513c759976" providerId="Windows Live" clId="Web-{7902C988-577B-459D-BFE3-8D9121807E11}" dt="2024-08-27T15:02:22.891" v="40"/>
          <ac:spMkLst>
            <pc:docMk/>
            <pc:sldMk cId="1106727586" sldId="307"/>
            <ac:spMk id="3" creationId="{373827F3-F386-AA4E-80ED-D86DEF8C158D}"/>
          </ac:spMkLst>
        </pc:spChg>
        <pc:spChg chg="mod">
          <ac:chgData name="Swarup Biswas" userId="346fc7513c759976" providerId="Windows Live" clId="Web-{7902C988-577B-459D-BFE3-8D9121807E11}" dt="2024-08-27T15:02:22.891" v="40"/>
          <ac:spMkLst>
            <pc:docMk/>
            <pc:sldMk cId="1106727586" sldId="307"/>
            <ac:spMk id="4" creationId="{021C109C-C017-4D19-928F-AED25AC30125}"/>
          </ac:spMkLst>
        </pc:spChg>
        <pc:spChg chg="mod ord">
          <ac:chgData name="Swarup Biswas" userId="346fc7513c759976" providerId="Windows Live" clId="Web-{7902C988-577B-459D-BFE3-8D9121807E11}" dt="2024-08-27T15:00:32.217" v="30"/>
          <ac:spMkLst>
            <pc:docMk/>
            <pc:sldMk cId="1106727586" sldId="307"/>
            <ac:spMk id="5" creationId="{31BF7889-073A-E045-A3F2-45D63BD0FDC0}"/>
          </ac:spMkLst>
        </pc:spChg>
        <pc:spChg chg="add del">
          <ac:chgData name="Swarup Biswas" userId="346fc7513c759976" providerId="Windows Live" clId="Web-{7902C988-577B-459D-BFE3-8D9121807E11}" dt="2024-08-27T15:02:22.891" v="40"/>
          <ac:spMkLst>
            <pc:docMk/>
            <pc:sldMk cId="1106727586" sldId="307"/>
            <ac:spMk id="10" creationId="{2596F992-698C-48C0-9D89-70DA4CE927EF}"/>
          </ac:spMkLst>
        </pc:spChg>
        <pc:spChg chg="add del">
          <ac:chgData name="Swarup Biswas" userId="346fc7513c759976" providerId="Windows Live" clId="Web-{7902C988-577B-459D-BFE3-8D9121807E11}" dt="2024-08-27T15:02:22.891" v="40"/>
          <ac:spMkLst>
            <pc:docMk/>
            <pc:sldMk cId="1106727586" sldId="307"/>
            <ac:spMk id="12" creationId="{E7BFF8DC-0AE7-4AD2-9B28-2E5F26D62C30}"/>
          </ac:spMkLst>
        </pc:spChg>
        <pc:spChg chg="add del">
          <ac:chgData name="Swarup Biswas" userId="346fc7513c759976" providerId="Windows Live" clId="Web-{7902C988-577B-459D-BFE3-8D9121807E11}" dt="2024-08-27T15:02:22.891" v="40"/>
          <ac:spMkLst>
            <pc:docMk/>
            <pc:sldMk cId="1106727586" sldId="307"/>
            <ac:spMk id="14" creationId="{7E0162AD-C6E5-4BF8-A453-76ADB36877D3}"/>
          </ac:spMkLst>
        </pc:spChg>
        <pc:spChg chg="add">
          <ac:chgData name="Swarup Biswas" userId="346fc7513c759976" providerId="Windows Live" clId="Web-{7902C988-577B-459D-BFE3-8D9121807E11}" dt="2024-08-27T15:02:22.891" v="40"/>
          <ac:spMkLst>
            <pc:docMk/>
            <pc:sldMk cId="1106727586" sldId="307"/>
            <ac:spMk id="19" creationId="{2596F992-698C-48C0-9D89-70DA4CE927EF}"/>
          </ac:spMkLst>
        </pc:spChg>
        <pc:spChg chg="add">
          <ac:chgData name="Swarup Biswas" userId="346fc7513c759976" providerId="Windows Live" clId="Web-{7902C988-577B-459D-BFE3-8D9121807E11}" dt="2024-08-27T15:02:22.891" v="40"/>
          <ac:spMkLst>
            <pc:docMk/>
            <pc:sldMk cId="1106727586" sldId="307"/>
            <ac:spMk id="21" creationId="{E7BFF8DC-0AE7-4AD2-9B28-2E5F26D62C30}"/>
          </ac:spMkLst>
        </pc:spChg>
        <pc:spChg chg="add">
          <ac:chgData name="Swarup Biswas" userId="346fc7513c759976" providerId="Windows Live" clId="Web-{7902C988-577B-459D-BFE3-8D9121807E11}" dt="2024-08-27T15:02:22.891" v="40"/>
          <ac:spMkLst>
            <pc:docMk/>
            <pc:sldMk cId="1106727586" sldId="307"/>
            <ac:spMk id="23" creationId="{7E0162AD-C6E5-4BF8-A453-76ADB36877D3}"/>
          </ac:spMkLst>
        </pc:spChg>
        <pc:picChg chg="add mod">
          <ac:chgData name="Swarup Biswas" userId="346fc7513c759976" providerId="Windows Live" clId="Web-{7902C988-577B-459D-BFE3-8D9121807E11}" dt="2024-08-27T15:02:22.891" v="40"/>
          <ac:picMkLst>
            <pc:docMk/>
            <pc:sldMk cId="1106727586" sldId="307"/>
            <ac:picMk id="2" creationId="{5F2CB6A8-51E6-1CBA-BD45-A96EA0AAEF48}"/>
          </ac:picMkLst>
        </pc:picChg>
      </pc:sldChg>
      <pc:sldChg chg="addSp modSp mod setBg">
        <pc:chgData name="Swarup Biswas" userId="346fc7513c759976" providerId="Windows Live" clId="Web-{7902C988-577B-459D-BFE3-8D9121807E11}" dt="2024-08-27T15:13:43.097" v="52"/>
        <pc:sldMkLst>
          <pc:docMk/>
          <pc:sldMk cId="706594483" sldId="308"/>
        </pc:sldMkLst>
        <pc:spChg chg="mod ord">
          <ac:chgData name="Swarup Biswas" userId="346fc7513c759976" providerId="Windows Live" clId="Web-{7902C988-577B-459D-BFE3-8D9121807E11}" dt="2024-08-27T15:13:43.097" v="52"/>
          <ac:spMkLst>
            <pc:docMk/>
            <pc:sldMk cId="706594483" sldId="308"/>
            <ac:spMk id="3" creationId="{373827F3-F386-AA4E-80ED-D86DEF8C158D}"/>
          </ac:spMkLst>
        </pc:spChg>
        <pc:spChg chg="mod">
          <ac:chgData name="Swarup Biswas" userId="346fc7513c759976" providerId="Windows Live" clId="Web-{7902C988-577B-459D-BFE3-8D9121807E11}" dt="2024-08-27T15:13:43.097" v="52"/>
          <ac:spMkLst>
            <pc:docMk/>
            <pc:sldMk cId="706594483" sldId="308"/>
            <ac:spMk id="4" creationId="{6D35FD2D-1BD2-45D7-B015-1A96C241520B}"/>
          </ac:spMkLst>
        </pc:spChg>
        <pc:spChg chg="mod ord">
          <ac:chgData name="Swarup Biswas" userId="346fc7513c759976" providerId="Windows Live" clId="Web-{7902C988-577B-459D-BFE3-8D9121807E11}" dt="2024-08-27T15:13:43.097" v="52"/>
          <ac:spMkLst>
            <pc:docMk/>
            <pc:sldMk cId="706594483" sldId="308"/>
            <ac:spMk id="5" creationId="{31BF7889-073A-E045-A3F2-45D63BD0FDC0}"/>
          </ac:spMkLst>
        </pc:spChg>
        <pc:spChg chg="add">
          <ac:chgData name="Swarup Biswas" userId="346fc7513c759976" providerId="Windows Live" clId="Web-{7902C988-577B-459D-BFE3-8D9121807E11}" dt="2024-08-27T15:13:43.097" v="52"/>
          <ac:spMkLst>
            <pc:docMk/>
            <pc:sldMk cId="706594483" sldId="308"/>
            <ac:spMk id="10" creationId="{131BAD53-4E89-4F62-BBB7-26359763ED39}"/>
          </ac:spMkLst>
        </pc:spChg>
        <pc:spChg chg="add">
          <ac:chgData name="Swarup Biswas" userId="346fc7513c759976" providerId="Windows Live" clId="Web-{7902C988-577B-459D-BFE3-8D9121807E11}" dt="2024-08-27T15:13:43.097" v="52"/>
          <ac:spMkLst>
            <pc:docMk/>
            <pc:sldMk cId="706594483" sldId="308"/>
            <ac:spMk id="12" creationId="{62756DA2-40EB-4C6F-B962-5822FFB54FB6}"/>
          </ac:spMkLst>
        </pc:spChg>
        <pc:picChg chg="add mod">
          <ac:chgData name="Swarup Biswas" userId="346fc7513c759976" providerId="Windows Live" clId="Web-{7902C988-577B-459D-BFE3-8D9121807E11}" dt="2024-08-27T15:13:43.097" v="52"/>
          <ac:picMkLst>
            <pc:docMk/>
            <pc:sldMk cId="706594483" sldId="308"/>
            <ac:picMk id="2" creationId="{9D6FD045-0DAA-32BB-B80E-A0D5706FB9F7}"/>
          </ac:picMkLst>
        </pc:picChg>
      </pc:sldChg>
      <pc:sldChg chg="addSp delSp modSp mod setBg">
        <pc:chgData name="Swarup Biswas" userId="346fc7513c759976" providerId="Windows Live" clId="Web-{7902C988-577B-459D-BFE3-8D9121807E11}" dt="2024-08-27T15:30:39.015" v="413" actId="20577"/>
        <pc:sldMkLst>
          <pc:docMk/>
          <pc:sldMk cId="1794738657" sldId="309"/>
        </pc:sldMkLst>
        <pc:spChg chg="mod">
          <ac:chgData name="Swarup Biswas" userId="346fc7513c759976" providerId="Windows Live" clId="Web-{7902C988-577B-459D-BFE3-8D9121807E11}" dt="2024-08-27T15:26:51.431" v="227"/>
          <ac:spMkLst>
            <pc:docMk/>
            <pc:sldMk cId="1794738657" sldId="309"/>
            <ac:spMk id="3" creationId="{557C8CBA-1A0E-4CDF-A451-7AAA44D39839}"/>
          </ac:spMkLst>
        </pc:spChg>
        <pc:spChg chg="mod ord">
          <ac:chgData name="Swarup Biswas" userId="346fc7513c759976" providerId="Windows Live" clId="Web-{7902C988-577B-459D-BFE3-8D9121807E11}" dt="2024-08-27T15:26:51.431" v="227"/>
          <ac:spMkLst>
            <pc:docMk/>
            <pc:sldMk cId="1794738657" sldId="309"/>
            <ac:spMk id="4" creationId="{D528596A-0847-664A-9D47-5096383E5E09}"/>
          </ac:spMkLst>
        </pc:spChg>
        <pc:spChg chg="mod ord">
          <ac:chgData name="Swarup Biswas" userId="346fc7513c759976" providerId="Windows Live" clId="Web-{7902C988-577B-459D-BFE3-8D9121807E11}" dt="2024-08-27T15:30:39.015" v="413" actId="20577"/>
          <ac:spMkLst>
            <pc:docMk/>
            <pc:sldMk cId="1794738657" sldId="309"/>
            <ac:spMk id="5" creationId="{1B07C49E-AFFC-EC46-8930-E4D428F5F943}"/>
          </ac:spMkLst>
        </pc:spChg>
        <pc:spChg chg="add del">
          <ac:chgData name="Swarup Biswas" userId="346fc7513c759976" providerId="Windows Live" clId="Web-{7902C988-577B-459D-BFE3-8D9121807E11}" dt="2024-08-27T15:26:31.884" v="225"/>
          <ac:spMkLst>
            <pc:docMk/>
            <pc:sldMk cId="1794738657" sldId="309"/>
            <ac:spMk id="10" creationId="{979E27D9-03C7-44E2-9FF8-15D0C8506AF7}"/>
          </ac:spMkLst>
        </pc:spChg>
        <pc:spChg chg="add del">
          <ac:chgData name="Swarup Biswas" userId="346fc7513c759976" providerId="Windows Live" clId="Web-{7902C988-577B-459D-BFE3-8D9121807E11}" dt="2024-08-27T15:26:31.884" v="225"/>
          <ac:spMkLst>
            <pc:docMk/>
            <pc:sldMk cId="1794738657" sldId="309"/>
            <ac:spMk id="12" creationId="{EEBF1590-3B36-48EE-A89D-3B6F3CB256AB}"/>
          </ac:spMkLst>
        </pc:spChg>
        <pc:spChg chg="add del">
          <ac:chgData name="Swarup Biswas" userId="346fc7513c759976" providerId="Windows Live" clId="Web-{7902C988-577B-459D-BFE3-8D9121807E11}" dt="2024-08-27T15:26:31.884" v="225"/>
          <ac:spMkLst>
            <pc:docMk/>
            <pc:sldMk cId="1794738657" sldId="309"/>
            <ac:spMk id="14" creationId="{AC8F6C8C-AB5A-4548-942D-E3FD40ACBC49}"/>
          </ac:spMkLst>
        </pc:spChg>
        <pc:grpChg chg="add del">
          <ac:chgData name="Swarup Biswas" userId="346fc7513c759976" providerId="Windows Live" clId="Web-{7902C988-577B-459D-BFE3-8D9121807E11}" dt="2024-08-27T15:26:51.431" v="227"/>
          <ac:grpSpMkLst>
            <pc:docMk/>
            <pc:sldMk cId="1794738657" sldId="309"/>
            <ac:grpSpMk id="16" creationId="{6258F736-B256-8039-9DC6-F4E49A5C5AD5}"/>
          </ac:grpSpMkLst>
        </pc:grpChg>
        <pc:picChg chg="add mod">
          <ac:chgData name="Swarup Biswas" userId="346fc7513c759976" providerId="Windows Live" clId="Web-{7902C988-577B-459D-BFE3-8D9121807E11}" dt="2024-08-27T15:30:28.687" v="411" actId="1076"/>
          <ac:picMkLst>
            <pc:docMk/>
            <pc:sldMk cId="1794738657" sldId="309"/>
            <ac:picMk id="2" creationId="{F7431C43-F4B6-2D8A-2A56-2F99176AABC0}"/>
          </ac:picMkLst>
        </pc:picChg>
      </pc:sldChg>
      <pc:sldChg chg="addSp modSp">
        <pc:chgData name="Swarup Biswas" userId="346fc7513c759976" providerId="Windows Live" clId="Web-{7902C988-577B-459D-BFE3-8D9121807E11}" dt="2024-08-27T15:38:13.262" v="656"/>
        <pc:sldMkLst>
          <pc:docMk/>
          <pc:sldMk cId="4010014743" sldId="310"/>
        </pc:sldMkLst>
        <pc:spChg chg="mod">
          <ac:chgData name="Swarup Biswas" userId="346fc7513c759976" providerId="Windows Live" clId="Web-{7902C988-577B-459D-BFE3-8D9121807E11}" dt="2024-08-27T15:33:59.271" v="559" actId="20577"/>
          <ac:spMkLst>
            <pc:docMk/>
            <pc:sldMk cId="4010014743" sldId="310"/>
            <ac:spMk id="5" creationId="{1B07C49E-AFFC-EC46-8930-E4D428F5F943}"/>
          </ac:spMkLst>
        </pc:spChg>
        <pc:graphicFrameChg chg="add mod modGraphic">
          <ac:chgData name="Swarup Biswas" userId="346fc7513c759976" providerId="Windows Live" clId="Web-{7902C988-577B-459D-BFE3-8D9121807E11}" dt="2024-08-27T15:38:13.262" v="656"/>
          <ac:graphicFrameMkLst>
            <pc:docMk/>
            <pc:sldMk cId="4010014743" sldId="310"/>
            <ac:graphicFrameMk id="2" creationId="{F82A06AD-702C-E878-BB24-C2DF01C98002}"/>
          </ac:graphicFrameMkLst>
        </pc:graphicFrameChg>
      </pc:sldChg>
      <pc:sldChg chg="addSp delSp modSp mod setBg">
        <pc:chgData name="Swarup Biswas" userId="346fc7513c759976" providerId="Windows Live" clId="Web-{7902C988-577B-459D-BFE3-8D9121807E11}" dt="2024-08-27T15:38:06.933" v="654"/>
        <pc:sldMkLst>
          <pc:docMk/>
          <pc:sldMk cId="2735560525" sldId="311"/>
        </pc:sldMkLst>
        <pc:spChg chg="mod">
          <ac:chgData name="Swarup Biswas" userId="346fc7513c759976" providerId="Windows Live" clId="Web-{7902C988-577B-459D-BFE3-8D9121807E11}" dt="2024-08-27T15:35:03.225" v="565"/>
          <ac:spMkLst>
            <pc:docMk/>
            <pc:sldMk cId="2735560525" sldId="311"/>
            <ac:spMk id="3" creationId="{AFD52E17-48CB-4D60-BD56-71D197A29B38}"/>
          </ac:spMkLst>
        </pc:spChg>
        <pc:spChg chg="mod ord">
          <ac:chgData name="Swarup Biswas" userId="346fc7513c759976" providerId="Windows Live" clId="Web-{7902C988-577B-459D-BFE3-8D9121807E11}" dt="2024-08-27T15:35:03.225" v="565"/>
          <ac:spMkLst>
            <pc:docMk/>
            <pc:sldMk cId="2735560525" sldId="311"/>
            <ac:spMk id="4" creationId="{D528596A-0847-664A-9D47-5096383E5E09}"/>
          </ac:spMkLst>
        </pc:spChg>
        <pc:spChg chg="mod ord">
          <ac:chgData name="Swarup Biswas" userId="346fc7513c759976" providerId="Windows Live" clId="Web-{7902C988-577B-459D-BFE3-8D9121807E11}" dt="2024-08-27T15:35:41.773" v="578" actId="20577"/>
          <ac:spMkLst>
            <pc:docMk/>
            <pc:sldMk cId="2735560525" sldId="311"/>
            <ac:spMk id="5" creationId="{1B07C49E-AFFC-EC46-8930-E4D428F5F943}"/>
          </ac:spMkLst>
        </pc:spChg>
        <pc:spChg chg="add del">
          <ac:chgData name="Swarup Biswas" userId="346fc7513c759976" providerId="Windows Live" clId="Web-{7902C988-577B-459D-BFE3-8D9121807E11}" dt="2024-08-27T15:35:03.225" v="565"/>
          <ac:spMkLst>
            <pc:docMk/>
            <pc:sldMk cId="2735560525" sldId="311"/>
            <ac:spMk id="11" creationId="{3346177D-ADC4-4968-B747-5CFCD390B5B9}"/>
          </ac:spMkLst>
        </pc:spChg>
        <pc:spChg chg="add del">
          <ac:chgData name="Swarup Biswas" userId="346fc7513c759976" providerId="Windows Live" clId="Web-{7902C988-577B-459D-BFE3-8D9121807E11}" dt="2024-08-27T15:35:03.225" v="565"/>
          <ac:spMkLst>
            <pc:docMk/>
            <pc:sldMk cId="2735560525" sldId="311"/>
            <ac:spMk id="13" creationId="{0844A943-BF79-4FEA-ABB1-3BD54D236606}"/>
          </ac:spMkLst>
        </pc:spChg>
        <pc:spChg chg="add del">
          <ac:chgData name="Swarup Biswas" userId="346fc7513c759976" providerId="Windows Live" clId="Web-{7902C988-577B-459D-BFE3-8D9121807E11}" dt="2024-08-27T15:35:03.225" v="565"/>
          <ac:spMkLst>
            <pc:docMk/>
            <pc:sldMk cId="2735560525" sldId="311"/>
            <ac:spMk id="15" creationId="{6437CC72-F4A8-4DC3-AFAB-D22C482C8100}"/>
          </ac:spMkLst>
        </pc:spChg>
        <pc:graphicFrameChg chg="add mod modGraphic">
          <ac:chgData name="Swarup Biswas" userId="346fc7513c759976" providerId="Windows Live" clId="Web-{7902C988-577B-459D-BFE3-8D9121807E11}" dt="2024-08-27T15:38:06.933" v="654"/>
          <ac:graphicFrameMkLst>
            <pc:docMk/>
            <pc:sldMk cId="2735560525" sldId="311"/>
            <ac:graphicFrameMk id="6" creationId="{A6C9C9E3-DE6C-6DA0-6E45-AF1C48ECDEC3}"/>
          </ac:graphicFrameMkLst>
        </pc:graphicFrameChg>
      </pc:sldChg>
      <pc:sldChg chg="addSp modSp">
        <pc:chgData name="Swarup Biswas" userId="346fc7513c759976" providerId="Windows Live" clId="Web-{7902C988-577B-459D-BFE3-8D9121807E11}" dt="2024-08-27T15:43:18.801" v="894"/>
        <pc:sldMkLst>
          <pc:docMk/>
          <pc:sldMk cId="1434679925" sldId="312"/>
        </pc:sldMkLst>
        <pc:spChg chg="mod">
          <ac:chgData name="Swarup Biswas" userId="346fc7513c759976" providerId="Windows Live" clId="Web-{7902C988-577B-459D-BFE3-8D9121807E11}" dt="2024-08-27T15:43:00.300" v="888" actId="20577"/>
          <ac:spMkLst>
            <pc:docMk/>
            <pc:sldMk cId="1434679925" sldId="312"/>
            <ac:spMk id="5" creationId="{1B07C49E-AFFC-EC46-8930-E4D428F5F943}"/>
          </ac:spMkLst>
        </pc:spChg>
        <pc:graphicFrameChg chg="add mod modGraphic">
          <ac:chgData name="Swarup Biswas" userId="346fc7513c759976" providerId="Windows Live" clId="Web-{7902C988-577B-459D-BFE3-8D9121807E11}" dt="2024-08-27T15:43:18.801" v="894"/>
          <ac:graphicFrameMkLst>
            <pc:docMk/>
            <pc:sldMk cId="1434679925" sldId="312"/>
            <ac:graphicFrameMk id="6" creationId="{BF474CE0-F72E-3B97-4ADE-407602D690EA}"/>
          </ac:graphicFrameMkLst>
        </pc:graphicFrameChg>
      </pc:sldChg>
      <pc:sldChg chg="addSp modSp">
        <pc:chgData name="Swarup Biswas" userId="346fc7513c759976" providerId="Windows Live" clId="Web-{7902C988-577B-459D-BFE3-8D9121807E11}" dt="2024-08-27T15:50:42.719" v="1324" actId="20577"/>
        <pc:sldMkLst>
          <pc:docMk/>
          <pc:sldMk cId="1756972646" sldId="313"/>
        </pc:sldMkLst>
        <pc:spChg chg="mod">
          <ac:chgData name="Swarup Biswas" userId="346fc7513c759976" providerId="Windows Live" clId="Web-{7902C988-577B-459D-BFE3-8D9121807E11}" dt="2024-08-27T15:50:42.719" v="1324" actId="20577"/>
          <ac:spMkLst>
            <pc:docMk/>
            <pc:sldMk cId="1756972646" sldId="313"/>
            <ac:spMk id="5" creationId="{1B07C49E-AFFC-EC46-8930-E4D428F5F943}"/>
          </ac:spMkLst>
        </pc:spChg>
        <pc:graphicFrameChg chg="add mod modGraphic">
          <ac:chgData name="Swarup Biswas" userId="346fc7513c759976" providerId="Windows Live" clId="Web-{7902C988-577B-459D-BFE3-8D9121807E11}" dt="2024-08-27T15:49:20.576" v="1229"/>
          <ac:graphicFrameMkLst>
            <pc:docMk/>
            <pc:sldMk cId="1756972646" sldId="313"/>
            <ac:graphicFrameMk id="6" creationId="{5D8EEFE5-1E0C-F31B-97AB-B770C86D2888}"/>
          </ac:graphicFrameMkLst>
        </pc:graphicFrameChg>
      </pc:sldChg>
      <pc:sldChg chg="addSp modSp">
        <pc:chgData name="Swarup Biswas" userId="346fc7513c759976" providerId="Windows Live" clId="Web-{7902C988-577B-459D-BFE3-8D9121807E11}" dt="2024-08-27T15:49:12.091" v="1225"/>
        <pc:sldMkLst>
          <pc:docMk/>
          <pc:sldMk cId="639399535" sldId="314"/>
        </pc:sldMkLst>
        <pc:spChg chg="mod">
          <ac:chgData name="Swarup Biswas" userId="346fc7513c759976" providerId="Windows Live" clId="Web-{7902C988-577B-459D-BFE3-8D9121807E11}" dt="2024-08-27T15:46:49.666" v="1140" actId="14100"/>
          <ac:spMkLst>
            <pc:docMk/>
            <pc:sldMk cId="639399535" sldId="314"/>
            <ac:spMk id="5" creationId="{1B07C49E-AFFC-EC46-8930-E4D428F5F943}"/>
          </ac:spMkLst>
        </pc:spChg>
        <pc:graphicFrameChg chg="add mod modGraphic">
          <ac:chgData name="Swarup Biswas" userId="346fc7513c759976" providerId="Windows Live" clId="Web-{7902C988-577B-459D-BFE3-8D9121807E11}" dt="2024-08-27T15:49:12.091" v="1225"/>
          <ac:graphicFrameMkLst>
            <pc:docMk/>
            <pc:sldMk cId="639399535" sldId="314"/>
            <ac:graphicFrameMk id="3" creationId="{A7E65853-AB07-F429-EE09-23B164051E87}"/>
          </ac:graphicFrameMkLst>
        </pc:graphicFrameChg>
      </pc:sldChg>
      <pc:sldChg chg="addSp modSp">
        <pc:chgData name="Swarup Biswas" userId="346fc7513c759976" providerId="Windows Live" clId="Web-{7902C988-577B-459D-BFE3-8D9121807E11}" dt="2024-08-27T15:53:59.755" v="1394" actId="20577"/>
        <pc:sldMkLst>
          <pc:docMk/>
          <pc:sldMk cId="3566646398" sldId="315"/>
        </pc:sldMkLst>
        <pc:spChg chg="mod">
          <ac:chgData name="Swarup Biswas" userId="346fc7513c759976" providerId="Windows Live" clId="Web-{7902C988-577B-459D-BFE3-8D9121807E11}" dt="2024-08-27T15:53:59.755" v="1394" actId="20577"/>
          <ac:spMkLst>
            <pc:docMk/>
            <pc:sldMk cId="3566646398" sldId="315"/>
            <ac:spMk id="5" creationId="{1B07C49E-AFFC-EC46-8930-E4D428F5F943}"/>
          </ac:spMkLst>
        </pc:spChg>
        <pc:graphicFrameChg chg="add mod modGraphic">
          <ac:chgData name="Swarup Biswas" userId="346fc7513c759976" providerId="Windows Live" clId="Web-{7902C988-577B-459D-BFE3-8D9121807E11}" dt="2024-08-27T15:52:59.629" v="1357"/>
          <ac:graphicFrameMkLst>
            <pc:docMk/>
            <pc:sldMk cId="3566646398" sldId="315"/>
            <ac:graphicFrameMk id="6" creationId="{699023F3-F1BD-ACD0-5E97-821B31D91681}"/>
          </ac:graphicFrameMkLst>
        </pc:graphicFrameChg>
      </pc:sldChg>
      <pc:sldChg chg="addSp modSp">
        <pc:chgData name="Swarup Biswas" userId="346fc7513c759976" providerId="Windows Live" clId="Web-{7902C988-577B-459D-BFE3-8D9121807E11}" dt="2024-08-27T15:57:02.291" v="1436" actId="20577"/>
        <pc:sldMkLst>
          <pc:docMk/>
          <pc:sldMk cId="1398439132" sldId="316"/>
        </pc:sldMkLst>
        <pc:spChg chg="mod">
          <ac:chgData name="Swarup Biswas" userId="346fc7513c759976" providerId="Windows Live" clId="Web-{7902C988-577B-459D-BFE3-8D9121807E11}" dt="2024-08-27T15:57:02.291" v="1436" actId="20577"/>
          <ac:spMkLst>
            <pc:docMk/>
            <pc:sldMk cId="1398439132" sldId="316"/>
            <ac:spMk id="5" creationId="{1B07C49E-AFFC-EC46-8930-E4D428F5F943}"/>
          </ac:spMkLst>
        </pc:spChg>
        <pc:picChg chg="add mod">
          <ac:chgData name="Swarup Biswas" userId="346fc7513c759976" providerId="Windows Live" clId="Web-{7902C988-577B-459D-BFE3-8D9121807E11}" dt="2024-08-27T15:56:45.744" v="1431" actId="1076"/>
          <ac:picMkLst>
            <pc:docMk/>
            <pc:sldMk cId="1398439132" sldId="316"/>
            <ac:picMk id="2" creationId="{9CF92659-FD53-BF8F-48A9-95BA9D341FD8}"/>
          </ac:picMkLst>
        </pc:picChg>
      </pc:sldChg>
      <pc:sldChg chg="addSp delSp modSp">
        <pc:chgData name="Swarup Biswas" userId="346fc7513c759976" providerId="Windows Live" clId="Web-{7902C988-577B-459D-BFE3-8D9121807E11}" dt="2024-08-27T16:00:52.407" v="1447" actId="20577"/>
        <pc:sldMkLst>
          <pc:docMk/>
          <pc:sldMk cId="3975168428" sldId="317"/>
        </pc:sldMkLst>
        <pc:spChg chg="mod">
          <ac:chgData name="Swarup Biswas" userId="346fc7513c759976" providerId="Windows Live" clId="Web-{7902C988-577B-459D-BFE3-8D9121807E11}" dt="2024-08-27T16:00:52.407" v="1447" actId="20577"/>
          <ac:spMkLst>
            <pc:docMk/>
            <pc:sldMk cId="3975168428" sldId="317"/>
            <ac:spMk id="5" creationId="{1B07C49E-AFFC-EC46-8930-E4D428F5F943}"/>
          </ac:spMkLst>
        </pc:spChg>
        <pc:picChg chg="add mod">
          <ac:chgData name="Swarup Biswas" userId="346fc7513c759976" providerId="Windows Live" clId="Web-{7902C988-577B-459D-BFE3-8D9121807E11}" dt="2024-08-27T16:00:27.203" v="1442" actId="1076"/>
          <ac:picMkLst>
            <pc:docMk/>
            <pc:sldMk cId="3975168428" sldId="317"/>
            <ac:picMk id="2" creationId="{DA69DF41-7F8A-9868-4F9F-5C3A3F8EB24A}"/>
          </ac:picMkLst>
        </pc:picChg>
        <pc:picChg chg="add del">
          <ac:chgData name="Swarup Biswas" userId="346fc7513c759976" providerId="Windows Live" clId="Web-{7902C988-577B-459D-BFE3-8D9121807E11}" dt="2024-08-27T16:00:29.047" v="1443"/>
          <ac:picMkLst>
            <pc:docMk/>
            <pc:sldMk cId="3975168428" sldId="317"/>
            <ac:picMk id="7" creationId="{872855BC-FE82-370E-1B0D-3AF90D80F97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228605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5414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108710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Swarup Biswas</a:t>
            </a:r>
          </a:p>
          <a:p>
            <a:r>
              <a:rPr lang="en-US">
                <a:solidFill>
                  <a:schemeClr val="bg2"/>
                </a:solidFill>
                <a:latin typeface="Abadi"/>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Category plots and bar graphs was used as we wanted to see how the different factors affected the outcomes of the landing with the 2 categories being, </a:t>
            </a:r>
            <a:r>
              <a:rPr lang="en-US" sz="2200" i="1" dirty="0">
                <a:solidFill>
                  <a:schemeClr val="accent3">
                    <a:lumMod val="25000"/>
                  </a:schemeClr>
                </a:solidFill>
                <a:latin typeface="Abadi" panose="020B0604020104020204" pitchFamily="34" charset="0"/>
              </a:rPr>
              <a:t>0 for bad outcome</a:t>
            </a:r>
            <a:r>
              <a:rPr lang="en-US" sz="2200" dirty="0">
                <a:solidFill>
                  <a:schemeClr val="accent3">
                    <a:lumMod val="25000"/>
                  </a:schemeClr>
                </a:solidFill>
                <a:latin typeface="Abadi" panose="020B0604020104020204" pitchFamily="34" charset="0"/>
              </a:rPr>
              <a:t> and </a:t>
            </a:r>
            <a:r>
              <a:rPr lang="en-US" sz="2200" i="1" dirty="0">
                <a:solidFill>
                  <a:schemeClr val="accent3">
                    <a:lumMod val="25000"/>
                  </a:schemeClr>
                </a:solidFill>
                <a:latin typeface="Abadi" panose="020B0604020104020204" pitchFamily="34" charset="0"/>
              </a:rPr>
              <a:t>1 for success</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ea typeface="+mn-lt"/>
                <a:cs typeface="+mn-lt"/>
              </a:rPr>
              <a:t>https://github.com/Swampybedeveloping/Coursera-Data-Science-Capstone/blob/608245e48035701fd538cfa50c6b9a19d0254281/EDA_Visualisation.ipynb</a:t>
            </a:r>
            <a:endParaRPr lang="en-US" dirty="0">
              <a:solidFill>
                <a:schemeClr val="accent3">
                  <a:lumMod val="25000"/>
                </a:schemeClr>
              </a:solidFill>
              <a:latin typeface="Abadi"/>
              <a:ea typeface="+mn-lt"/>
              <a:cs typeface="+mn-l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Found the 4 different launch sites</a:t>
            </a:r>
          </a:p>
          <a:p>
            <a:pPr>
              <a:lnSpc>
                <a:spcPct val="100000"/>
              </a:lnSpc>
              <a:spcBef>
                <a:spcPts val="1400"/>
              </a:spcBef>
            </a:pPr>
            <a:r>
              <a:rPr lang="en-US" sz="1800" dirty="0">
                <a:solidFill>
                  <a:schemeClr val="accent3">
                    <a:lumMod val="25000"/>
                  </a:schemeClr>
                </a:solidFill>
                <a:latin typeface="Abadi" panose="020B0604020104020204" pitchFamily="34" charset="0"/>
              </a:rPr>
              <a:t>Found the total Payload mass carried by the boosters on Falcon 9</a:t>
            </a:r>
          </a:p>
          <a:p>
            <a:pPr>
              <a:lnSpc>
                <a:spcPct val="100000"/>
              </a:lnSpc>
              <a:spcBef>
                <a:spcPts val="1400"/>
              </a:spcBef>
            </a:pPr>
            <a:r>
              <a:rPr lang="en-US" sz="1800" dirty="0">
                <a:solidFill>
                  <a:schemeClr val="accent3">
                    <a:lumMod val="25000"/>
                  </a:schemeClr>
                </a:solidFill>
                <a:latin typeface="Abadi" panose="020B0604020104020204" pitchFamily="34" charset="0"/>
              </a:rPr>
              <a:t>Average Payload mass carried </a:t>
            </a:r>
          </a:p>
          <a:p>
            <a:pPr>
              <a:lnSpc>
                <a:spcPct val="100000"/>
              </a:lnSpc>
              <a:spcBef>
                <a:spcPts val="1400"/>
              </a:spcBef>
            </a:pPr>
            <a:r>
              <a:rPr lang="en-US" sz="1800" dirty="0">
                <a:solidFill>
                  <a:schemeClr val="accent3">
                    <a:lumMod val="25000"/>
                  </a:schemeClr>
                </a:solidFill>
                <a:latin typeface="Abadi" panose="020B0604020104020204" pitchFamily="34" charset="0"/>
              </a:rPr>
              <a:t>First successful landing of stage 1</a:t>
            </a:r>
          </a:p>
          <a:p>
            <a:pPr>
              <a:lnSpc>
                <a:spcPct val="100000"/>
              </a:lnSpc>
              <a:spcBef>
                <a:spcPts val="1400"/>
              </a:spcBef>
            </a:pPr>
            <a:r>
              <a:rPr lang="en-US" sz="1800" dirty="0">
                <a:solidFill>
                  <a:schemeClr val="accent3">
                    <a:lumMod val="25000"/>
                  </a:schemeClr>
                </a:solidFill>
                <a:latin typeface="Abadi" panose="020B0604020104020204" pitchFamily="34" charset="0"/>
              </a:rPr>
              <a:t>Found boosters that could land on drone ships and carried payload mass between 4000kg and 6000kg</a:t>
            </a:r>
          </a:p>
          <a:p>
            <a:pPr>
              <a:lnSpc>
                <a:spcPct val="100000"/>
              </a:lnSpc>
              <a:spcBef>
                <a:spcPts val="1400"/>
              </a:spcBef>
            </a:pPr>
            <a:r>
              <a:rPr lang="en-US" sz="1800" dirty="0">
                <a:solidFill>
                  <a:schemeClr val="accent3">
                    <a:lumMod val="25000"/>
                  </a:schemeClr>
                </a:solidFill>
                <a:latin typeface="Abadi" panose="020B0604020104020204" pitchFamily="34" charset="0"/>
              </a:rPr>
              <a:t>Total successful and failed mission outcomes</a:t>
            </a:r>
          </a:p>
          <a:p>
            <a:pPr>
              <a:lnSpc>
                <a:spcPct val="100000"/>
              </a:lnSpc>
              <a:spcBef>
                <a:spcPts val="1400"/>
              </a:spcBef>
            </a:pPr>
            <a:r>
              <a:rPr lang="en-US" sz="1800" dirty="0">
                <a:solidFill>
                  <a:schemeClr val="accent3">
                    <a:lumMod val="25000"/>
                  </a:schemeClr>
                </a:solidFill>
                <a:latin typeface="Abadi" panose="020B0604020104020204" pitchFamily="34" charset="0"/>
              </a:rPr>
              <a:t>Listed the boosters that carried the max payload mass</a:t>
            </a:r>
          </a:p>
          <a:p>
            <a:pPr>
              <a:lnSpc>
                <a:spcPct val="100000"/>
              </a:lnSpc>
              <a:spcBef>
                <a:spcPts val="1400"/>
              </a:spcBef>
            </a:pPr>
            <a:r>
              <a:rPr lang="en-US" sz="1800" dirty="0">
                <a:solidFill>
                  <a:schemeClr val="accent3">
                    <a:lumMod val="25000"/>
                  </a:schemeClr>
                </a:solidFill>
                <a:latin typeface="Abadi" panose="020B0604020104020204" pitchFamily="34" charset="0"/>
              </a:rPr>
              <a:t>Listed the Failed Mission Outcome and Booster Version in the year 2015</a:t>
            </a:r>
          </a:p>
          <a:p>
            <a:pPr>
              <a:lnSpc>
                <a:spcPct val="100000"/>
              </a:lnSpc>
              <a:spcBef>
                <a:spcPts val="1400"/>
              </a:spcBef>
            </a:pPr>
            <a:r>
              <a:rPr lang="en-US" sz="1800" dirty="0">
                <a:solidFill>
                  <a:schemeClr val="accent3">
                    <a:lumMod val="25000"/>
                  </a:schemeClr>
                </a:solidFill>
                <a:latin typeface="Abadi"/>
              </a:rPr>
              <a:t>Listed the count of all the success and failed landing from 04-06-2010 to 20-03-2017</a:t>
            </a:r>
            <a:endParaRPr lang="en-US" sz="700" dirty="0">
              <a:solidFill>
                <a:schemeClr val="accent3">
                  <a:lumMod val="25000"/>
                </a:schemeClr>
              </a:solidFill>
              <a:latin typeface="Abadi"/>
            </a:endParaRPr>
          </a:p>
          <a:p>
            <a:pPr marL="0" indent="0">
              <a:lnSpc>
                <a:spcPct val="100000"/>
              </a:lnSpc>
              <a:spcBef>
                <a:spcPts val="1400"/>
              </a:spcBef>
              <a:buNone/>
            </a:pPr>
            <a:r>
              <a:rPr lang="en-US" sz="1600" dirty="0">
                <a:solidFill>
                  <a:schemeClr val="accent3">
                    <a:lumMod val="25000"/>
                  </a:schemeClr>
                </a:solidFill>
                <a:latin typeface="Abadi"/>
                <a:ea typeface="+mn-lt"/>
                <a:cs typeface="+mn-lt"/>
              </a:rPr>
              <a:t>https://github.com/Swampybedeveloping/Coursera-Data-Science-Capstone/blob/608245e48035701fd538cfa50c6b9a19d0254281/EDA_SQL.ipynb</a:t>
            </a:r>
          </a:p>
          <a:p>
            <a:endParaRPr lang="en-US" dirty="0">
              <a:latin typeface="Abadi"/>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Added circles to indicate the launch sites with each have markers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ea typeface="+mn-lt"/>
                <a:cs typeface="+mn-lt"/>
              </a:rPr>
              <a:t>Red : Failed Outcome</a:t>
            </a:r>
          </a:p>
          <a:p>
            <a:pPr>
              <a:lnSpc>
                <a:spcPct val="100000"/>
              </a:lnSpc>
              <a:spcBef>
                <a:spcPts val="1400"/>
              </a:spcBef>
            </a:pPr>
            <a:r>
              <a:rPr lang="en-US" sz="2200" dirty="0">
                <a:solidFill>
                  <a:schemeClr val="accent3">
                    <a:lumMod val="25000"/>
                  </a:schemeClr>
                </a:solidFill>
                <a:latin typeface="Abadi"/>
                <a:ea typeface="+mn-lt"/>
                <a:cs typeface="+mn-lt"/>
              </a:rPr>
              <a:t>Green: Successful Outcome</a:t>
            </a:r>
          </a:p>
          <a:p>
            <a:pPr>
              <a:lnSpc>
                <a:spcPct val="100000"/>
              </a:lnSpc>
              <a:spcBef>
                <a:spcPts val="1400"/>
              </a:spcBef>
            </a:pPr>
            <a:r>
              <a:rPr lang="en-US" sz="2200" dirty="0">
                <a:solidFill>
                  <a:schemeClr val="accent3">
                    <a:lumMod val="25000"/>
                  </a:schemeClr>
                </a:solidFill>
                <a:latin typeface="Abadi"/>
                <a:ea typeface="+mn-lt"/>
                <a:cs typeface="+mn-lt"/>
              </a:rPr>
              <a:t>Added the distance from other nearby civilian sites to show the distance maintained to avoid inflicting on the residents of the state/town/city</a:t>
            </a:r>
          </a:p>
          <a:p>
            <a:pPr marL="0" indent="0">
              <a:lnSpc>
                <a:spcPct val="100000"/>
              </a:lnSpc>
              <a:spcBef>
                <a:spcPts val="1400"/>
              </a:spcBef>
              <a:buNone/>
            </a:pPr>
            <a:r>
              <a:rPr lang="en-US" sz="2200" dirty="0">
                <a:solidFill>
                  <a:schemeClr val="accent3">
                    <a:lumMod val="25000"/>
                  </a:schemeClr>
                </a:solidFill>
                <a:latin typeface="Abadi"/>
                <a:ea typeface="+mn-lt"/>
                <a:cs typeface="+mn-lt"/>
              </a:rPr>
              <a:t>https://github.com/Swampybedeveloping/Coursera-Data-Science-Capstone/blob/608245e48035701fd538cfa50c6b9a19d0254281/EDA_Folium.ipynb</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 </a:t>
            </a:r>
            <a:r>
              <a:rPr lang="en-US" sz="2200" i="1" dirty="0">
                <a:solidFill>
                  <a:schemeClr val="accent3">
                    <a:lumMod val="25000"/>
                  </a:schemeClr>
                </a:solidFill>
                <a:latin typeface="Abadi"/>
              </a:rPr>
              <a:t>pie chart</a:t>
            </a:r>
            <a:r>
              <a:rPr lang="en-US" sz="2200" dirty="0">
                <a:solidFill>
                  <a:schemeClr val="accent3">
                    <a:lumMod val="25000"/>
                  </a:schemeClr>
                </a:solidFill>
                <a:latin typeface="Abadi"/>
              </a:rPr>
              <a:t> that </a:t>
            </a:r>
            <a:r>
              <a:rPr lang="en-US" sz="2200" dirty="0" err="1">
                <a:solidFill>
                  <a:schemeClr val="accent3">
                    <a:lumMod val="25000"/>
                  </a:schemeClr>
                </a:solidFill>
                <a:latin typeface="Abadi"/>
              </a:rPr>
              <a:t>visualises</a:t>
            </a:r>
            <a:r>
              <a:rPr lang="en-US" sz="2200" dirty="0">
                <a:solidFill>
                  <a:schemeClr val="accent3">
                    <a:lumMod val="25000"/>
                  </a:schemeClr>
                </a:solidFill>
                <a:latin typeface="Abadi"/>
              </a:rPr>
              <a:t> the percentage of successful outcome to failed 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 </a:t>
            </a:r>
            <a:r>
              <a:rPr lang="en-US" sz="2200" i="1" dirty="0">
                <a:solidFill>
                  <a:schemeClr val="accent3">
                    <a:lumMod val="25000"/>
                  </a:schemeClr>
                </a:solidFill>
                <a:latin typeface="Abadi"/>
              </a:rPr>
              <a:t>scatter plot</a:t>
            </a:r>
            <a:r>
              <a:rPr lang="en-US" sz="2200" dirty="0">
                <a:solidFill>
                  <a:schemeClr val="accent3">
                    <a:lumMod val="25000"/>
                  </a:schemeClr>
                </a:solidFill>
                <a:latin typeface="Abadi"/>
              </a:rPr>
              <a:t> to show the different outcomes by the payload and booster version category.</a:t>
            </a:r>
          </a:p>
          <a:p>
            <a:pPr>
              <a:lnSpc>
                <a:spcPct val="100000"/>
              </a:lnSpc>
              <a:spcBef>
                <a:spcPts val="1400"/>
              </a:spcBef>
            </a:pPr>
            <a:r>
              <a:rPr lang="en-US" sz="2200" dirty="0">
                <a:solidFill>
                  <a:schemeClr val="accent3">
                    <a:lumMod val="25000"/>
                  </a:schemeClr>
                </a:solidFill>
                <a:latin typeface="Abadi"/>
              </a:rPr>
              <a:t>This allows us to identify which launching site produces greater positive outcome and the booster version category to </a:t>
            </a:r>
            <a:r>
              <a:rPr lang="en-US" sz="2200" dirty="0" err="1">
                <a:solidFill>
                  <a:schemeClr val="accent3">
                    <a:lumMod val="25000"/>
                  </a:schemeClr>
                </a:solidFill>
                <a:latin typeface="Abadi"/>
              </a:rPr>
              <a:t>maximise</a:t>
            </a:r>
            <a:r>
              <a:rPr lang="en-US" sz="2200" dirty="0">
                <a:solidFill>
                  <a:schemeClr val="accent3">
                    <a:lumMod val="25000"/>
                  </a:schemeClr>
                </a:solidFill>
                <a:latin typeface="Abadi"/>
              </a:rPr>
              <a:t> successful outcomes.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ea typeface="+mn-lt"/>
                <a:cs typeface="+mn-lt"/>
              </a:rPr>
              <a:t>https://github.com/Swampybedeveloping/Coursera-Data-Science-Capstone/blob/608245e48035701fd538cfa50c6b9a19d0254281/spacex_dash_app.py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dataframes</a:t>
            </a:r>
            <a:r>
              <a:rPr lang="en-US" sz="2200" dirty="0">
                <a:solidFill>
                  <a:schemeClr val="accent3">
                    <a:lumMod val="25000"/>
                  </a:schemeClr>
                </a:solidFill>
                <a:latin typeface="Abadi"/>
              </a:rPr>
              <a:t>, I tested the data sets against logistic regression models, decision trees, k-nearest Neighbours and Support Vector Machines to test and find the best performing classification model.</a:t>
            </a:r>
          </a:p>
          <a:p>
            <a:pPr>
              <a:lnSpc>
                <a:spcPct val="100000"/>
              </a:lnSpc>
              <a:spcBef>
                <a:spcPts val="1400"/>
              </a:spcBef>
            </a:pPr>
            <a:r>
              <a:rPr lang="en-US" sz="2200" dirty="0">
                <a:solidFill>
                  <a:schemeClr val="accent3">
                    <a:lumMod val="25000"/>
                  </a:schemeClr>
                </a:solidFill>
                <a:latin typeface="Abadi"/>
              </a:rPr>
              <a:t>Grid Search CV was used to improve the model and find the model with the best </a:t>
            </a:r>
            <a:r>
              <a:rPr lang="en-SG" sz="2200" dirty="0">
                <a:solidFill>
                  <a:schemeClr val="accent3">
                    <a:lumMod val="25000"/>
                  </a:schemeClr>
                </a:solidFill>
                <a:latin typeface="Abadi"/>
              </a:rPr>
              <a:t>parameters</a:t>
            </a:r>
            <a:r>
              <a:rPr lang="en-US" sz="2200" dirty="0">
                <a:solidFill>
                  <a:schemeClr val="accent3">
                    <a:lumMod val="25000"/>
                  </a:schemeClr>
                </a:solidFill>
                <a:latin typeface="Abadi"/>
              </a:rPr>
              <a:t> before finding the accuracy of each models to find the best model.</a:t>
            </a:r>
          </a:p>
          <a:p>
            <a:pPr marL="0" indent="0">
              <a:lnSpc>
                <a:spcPct val="100000"/>
              </a:lnSpc>
              <a:spcBef>
                <a:spcPts val="1400"/>
              </a:spcBef>
              <a:buNone/>
            </a:pPr>
            <a:r>
              <a:rPr lang="en-US" sz="2200" dirty="0">
                <a:solidFill>
                  <a:schemeClr val="accent3">
                    <a:lumMod val="25000"/>
                  </a:schemeClr>
                </a:solidFill>
                <a:latin typeface="Abadi"/>
                <a:ea typeface="+mn-lt"/>
                <a:cs typeface="+mn-lt"/>
              </a:rPr>
              <a:t>https://github.com/Swampybedeveloping/Coursera-Data-Science-Capstone/blob/046cc379deebff98160a8d009cad097fcb199e66/Predictive_Model.ipynb</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89171" y="1807337"/>
            <a:ext cx="10295679" cy="47273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Success rate for outcome of the Falcom9 rocket launches has been positive and increment </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graphs can be viewed in terms of the launch sites as well as the rate of success, with KSC LC-40A having the highest success rate</a:t>
            </a:r>
          </a:p>
          <a:p>
            <a:pPr>
              <a:lnSpc>
                <a:spcPct val="100000"/>
              </a:lnSpc>
              <a:spcBef>
                <a:spcPts val="1400"/>
              </a:spcBef>
            </a:pPr>
            <a:r>
              <a:rPr lang="en-US" sz="2200" dirty="0">
                <a:solidFill>
                  <a:schemeClr val="accent3">
                    <a:lumMod val="25000"/>
                  </a:schemeClr>
                </a:solidFill>
                <a:latin typeface="Abadi"/>
              </a:rPr>
              <a:t>Logistics Regression, Support Vector Model and K-nearest Neighbour can be used as predictive models to assume if a new Falcon9 rocket with a certain payload will have a successful land or a failure outcomes. </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Flight Number vs. Launch Site</a:t>
            </a:r>
          </a:p>
        </p:txBody>
      </p:sp>
      <p:pic>
        <p:nvPicPr>
          <p:cNvPr id="2" name="Picture 1" descr="A graph of flight number&#10;&#10;Description automatically generated">
            <a:extLst>
              <a:ext uri="{FF2B5EF4-FFF2-40B4-BE49-F238E27FC236}">
                <a16:creationId xmlns:a16="http://schemas.microsoft.com/office/drawing/2014/main" id="{0F580222-792F-F6C6-5252-5A1DF67FC68B}"/>
              </a:ext>
            </a:extLst>
          </p:cNvPr>
          <p:cNvPicPr>
            <a:picLocks noChangeAspect="1"/>
          </p:cNvPicPr>
          <p:nvPr/>
        </p:nvPicPr>
        <p:blipFill>
          <a:blip r:embed="rId2"/>
          <a:stretch>
            <a:fillRect/>
          </a:stretch>
        </p:blipFill>
        <p:spPr>
          <a:xfrm>
            <a:off x="556592" y="1084809"/>
            <a:ext cx="11139778" cy="2200106"/>
          </a:xfrm>
          <a:prstGeom prst="rect">
            <a:avLst/>
          </a:prstGeom>
        </p:spPr>
      </p:pic>
      <p:sp>
        <p:nvSpPr>
          <p:cNvPr id="7" name="Content Placeholder 2">
            <a:extLst>
              <a:ext uri="{FF2B5EF4-FFF2-40B4-BE49-F238E27FC236}">
                <a16:creationId xmlns:a16="http://schemas.microsoft.com/office/drawing/2014/main" id="{E5C8E699-B727-F100-6AF5-3C20BF955FD7}"/>
              </a:ext>
            </a:extLst>
          </p:cNvPr>
          <p:cNvSpPr txBox="1">
            <a:spLocks/>
          </p:cNvSpPr>
          <p:nvPr/>
        </p:nvSpPr>
        <p:spPr>
          <a:xfrm>
            <a:off x="5246415" y="4230094"/>
            <a:ext cx="6235268" cy="18001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1400"/>
              </a:spcBef>
            </a:pPr>
            <a:endParaRPr lang="en-US" sz="2000"/>
          </a:p>
          <a:p>
            <a:pPr>
              <a:spcBef>
                <a:spcPts val="1400"/>
              </a:spcBef>
            </a:pPr>
            <a:r>
              <a:rPr lang="en-US" sz="2000" dirty="0">
                <a:ea typeface="Calibri"/>
                <a:cs typeface="Calibri"/>
              </a:rPr>
              <a:t>A Scatter plot of the launch site against the flight number to show that most of the launches occurred in launch site CCAFS SLC 40.</a:t>
            </a:r>
          </a:p>
        </p:txBody>
      </p:sp>
      <p:sp>
        <p:nvSpPr>
          <p:cNvPr id="14" name="Rectangle 13">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17</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Payload vs. Launch Site</a:t>
            </a:r>
          </a:p>
        </p:txBody>
      </p:sp>
      <p:pic>
        <p:nvPicPr>
          <p:cNvPr id="2" name="Picture 1">
            <a:extLst>
              <a:ext uri="{FF2B5EF4-FFF2-40B4-BE49-F238E27FC236}">
                <a16:creationId xmlns:a16="http://schemas.microsoft.com/office/drawing/2014/main" id="{998332BC-BC73-F456-7E02-BC21195BF9EF}"/>
              </a:ext>
            </a:extLst>
          </p:cNvPr>
          <p:cNvPicPr>
            <a:picLocks noChangeAspect="1"/>
          </p:cNvPicPr>
          <p:nvPr/>
        </p:nvPicPr>
        <p:blipFill>
          <a:blip r:embed="rId2"/>
          <a:stretch>
            <a:fillRect/>
          </a:stretch>
        </p:blipFill>
        <p:spPr>
          <a:xfrm>
            <a:off x="556592" y="1084809"/>
            <a:ext cx="11139778" cy="220010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marL="0">
              <a:spcBef>
                <a:spcPts val="1400"/>
              </a:spcBef>
            </a:pPr>
            <a:r>
              <a:rPr lang="en-US" sz="2000" dirty="0">
                <a:ea typeface="Calibri"/>
                <a:cs typeface="Calibri"/>
              </a:rPr>
              <a:t>Most of the Payload is around 1000kg to 8000kg</a:t>
            </a:r>
            <a:endParaRPr lang="en-US" sz="2000" dirty="0"/>
          </a:p>
        </p:txBody>
      </p:sp>
      <p:sp>
        <p:nvSpPr>
          <p:cNvPr id="12" name="Rectangle 1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1" y="643467"/>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1" y="2623381"/>
            <a:ext cx="3888528" cy="3553581"/>
          </a:xfrm>
          <a:prstGeom prst="rect">
            <a:avLst/>
          </a:prstGeom>
        </p:spPr>
        <p:txBody>
          <a:bodyPr vert="horz" lIns="91440" tIns="45720" rIns="91440" bIns="45720" rtlCol="0" anchor="t">
            <a:normAutofit/>
          </a:bodyPr>
          <a:lstStyle/>
          <a:p>
            <a:pPr marL="0" indent="0">
              <a:spcBef>
                <a:spcPts val="1400"/>
              </a:spcBef>
              <a:buNone/>
            </a:pPr>
            <a:endParaRPr lang="en-US" sz="2000" dirty="0">
              <a:ea typeface="Calibri"/>
              <a:cs typeface="Calibri"/>
            </a:endParaRPr>
          </a:p>
          <a:p>
            <a:pPr>
              <a:spcBef>
                <a:spcPts val="1400"/>
              </a:spcBef>
            </a:pPr>
            <a:endParaRPr lang="en-US" sz="2000"/>
          </a:p>
          <a:p>
            <a:pPr>
              <a:spcBef>
                <a:spcPts val="1400"/>
              </a:spcBef>
            </a:pPr>
            <a:r>
              <a:rPr lang="en-US" sz="2000" dirty="0">
                <a:ea typeface="Calibri"/>
                <a:cs typeface="Calibri"/>
              </a:rPr>
              <a:t>Success rate is the highest in ES-L1, GEO, HEO, SSO and the lowest in S0 with a success rate of 0</a:t>
            </a:r>
          </a:p>
          <a:p>
            <a:pPr>
              <a:spcBef>
                <a:spcPts val="1400"/>
              </a:spcBef>
            </a:pPr>
            <a:endParaRPr lang="en-US" sz="2000"/>
          </a:p>
          <a:p>
            <a:pPr>
              <a:spcBef>
                <a:spcPts val="1400"/>
              </a:spcBef>
            </a:pPr>
            <a:endParaRPr lang="en-US" sz="2000"/>
          </a:p>
        </p:txBody>
      </p:sp>
      <p:pic>
        <p:nvPicPr>
          <p:cNvPr id="2" name="Picture 1">
            <a:extLst>
              <a:ext uri="{FF2B5EF4-FFF2-40B4-BE49-F238E27FC236}">
                <a16:creationId xmlns:a16="http://schemas.microsoft.com/office/drawing/2014/main" id="{F8AF777C-F1F9-A7F6-43AD-E813357EA55A}"/>
              </a:ext>
            </a:extLst>
          </p:cNvPr>
          <p:cNvPicPr>
            <a:picLocks noChangeAspect="1"/>
          </p:cNvPicPr>
          <p:nvPr/>
        </p:nvPicPr>
        <p:blipFill>
          <a:blip r:embed="rId2"/>
          <a:stretch>
            <a:fillRect/>
          </a:stretch>
        </p:blipFill>
        <p:spPr>
          <a:xfrm>
            <a:off x="6800986" y="1443268"/>
            <a:ext cx="4747547" cy="399980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Payload vs. Orbit Type</a:t>
            </a:r>
          </a:p>
        </p:txBody>
      </p:sp>
      <p:pic>
        <p:nvPicPr>
          <p:cNvPr id="2" name="Picture 1">
            <a:extLst>
              <a:ext uri="{FF2B5EF4-FFF2-40B4-BE49-F238E27FC236}">
                <a16:creationId xmlns:a16="http://schemas.microsoft.com/office/drawing/2014/main" id="{B6AE33F1-D23E-6A6C-EFB3-5D86167E40AC}"/>
              </a:ext>
            </a:extLst>
          </p:cNvPr>
          <p:cNvPicPr>
            <a:picLocks noChangeAspect="1"/>
          </p:cNvPicPr>
          <p:nvPr/>
        </p:nvPicPr>
        <p:blipFill>
          <a:blip r:embed="rId2"/>
          <a:stretch>
            <a:fillRect/>
          </a:stretch>
        </p:blipFill>
        <p:spPr>
          <a:xfrm>
            <a:off x="556592" y="1043035"/>
            <a:ext cx="11139778" cy="228365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r>
              <a:rPr lang="en-US" sz="2000" dirty="0"/>
              <a:t>Heaviest payloads reached the VLEO orbit and MEO while the lower payload rockets did not manage to reach orbit MEO, VLEO, SO and GEO</a:t>
            </a:r>
          </a:p>
          <a:p>
            <a:pPr marL="342900" indent="-342900">
              <a:spcBef>
                <a:spcPts val="1400"/>
              </a:spcBef>
            </a:pPr>
            <a:endParaRPr lang="en-US" sz="2000" dirty="0">
              <a:ea typeface="Calibri"/>
              <a:cs typeface="Calibri"/>
            </a:endParaRPr>
          </a:p>
        </p:txBody>
      </p:sp>
      <p:sp>
        <p:nvSpPr>
          <p:cNvPr id="12" name="Rectangle 1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chor="t">
            <a:normAutofit/>
          </a:bodyPr>
          <a:lstStyle/>
          <a:p>
            <a:pPr>
              <a:spcBef>
                <a:spcPts val="1400"/>
              </a:spcBef>
            </a:pPr>
            <a:endParaRPr lang="en-US" sz="2000" dirty="0">
              <a:ea typeface="Calibri"/>
              <a:cs typeface="Calibri"/>
            </a:endParaRPr>
          </a:p>
          <a:p>
            <a:pPr>
              <a:spcBef>
                <a:spcPts val="1400"/>
              </a:spcBef>
            </a:pPr>
            <a:r>
              <a:rPr lang="en-US" sz="2000" dirty="0">
                <a:ea typeface="Calibri"/>
                <a:cs typeface="Calibri"/>
              </a:rPr>
              <a:t>The Success rate increased yearly to 2017 before dropping in 2017 to 2018 range and 2019 to 2020 range</a:t>
            </a:r>
          </a:p>
        </p:txBody>
      </p:sp>
      <p:pic>
        <p:nvPicPr>
          <p:cNvPr id="2" name="Picture 1" descr="A graph with blue lines and dots&#10;&#10;Description automatically generated">
            <a:extLst>
              <a:ext uri="{FF2B5EF4-FFF2-40B4-BE49-F238E27FC236}">
                <a16:creationId xmlns:a16="http://schemas.microsoft.com/office/drawing/2014/main" id="{9D6FD045-0DAA-32BB-B80E-A0D5706FB9F7}"/>
              </a:ext>
            </a:extLst>
          </p:cNvPr>
          <p:cNvPicPr>
            <a:picLocks noChangeAspect="1"/>
          </p:cNvPicPr>
          <p:nvPr/>
        </p:nvPicPr>
        <p:blipFill>
          <a:blip r:embed="rId2"/>
          <a:stretch>
            <a:fillRect/>
          </a:stretch>
        </p:blipFill>
        <p:spPr>
          <a:xfrm>
            <a:off x="5445457" y="994202"/>
            <a:ext cx="6155141" cy="489333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690499" cy="1003157"/>
          </a:xfrm>
          <a:prstGeom prst="rect">
            <a:avLst/>
          </a:prstGeom>
        </p:spPr>
        <p:txBody>
          <a:bodyPr lIns="91440" tIns="45720" rIns="91440" bIns="45720" anchor="t">
            <a:noAutofit/>
          </a:bodyPr>
          <a:lstStyle/>
          <a:p>
            <a:pPr>
              <a:buNone/>
            </a:pPr>
            <a:r>
              <a:rPr lang="en-US" sz="2000" dirty="0">
                <a:solidFill>
                  <a:srgbClr val="212121"/>
                </a:solidFill>
                <a:latin typeface="Consolas"/>
              </a:rPr>
              <a:t>SELECT DISTINCT </a:t>
            </a:r>
            <a:r>
              <a:rPr lang="en-US" sz="2000" err="1">
                <a:solidFill>
                  <a:srgbClr val="212121"/>
                </a:solidFill>
                <a:latin typeface="Consolas"/>
              </a:rPr>
              <a:t>Launch_Site</a:t>
            </a:r>
            <a:r>
              <a:rPr lang="en-US" sz="2000" dirty="0">
                <a:solidFill>
                  <a:srgbClr val="212121"/>
                </a:solidFill>
                <a:latin typeface="Consolas"/>
              </a:rPr>
              <a:t> FROM SPACEXTABLE;</a:t>
            </a:r>
            <a:endParaRPr lang="en-US" sz="2000">
              <a:ea typeface="Calibri" panose="020F0502020204030204"/>
              <a:cs typeface="Calibri" panose="020F0502020204030204"/>
            </a:endParaRPr>
          </a:p>
          <a:p>
            <a:pPr>
              <a:buFont typeface="Arial"/>
              <a:buChar char="•"/>
            </a:pPr>
            <a:endParaRPr lang="en-US"/>
          </a:p>
          <a:p>
            <a:pPr>
              <a:buFont typeface="Arial"/>
              <a:buChar char="•"/>
            </a:pPr>
            <a:r>
              <a:rPr lang="en-US" sz="2400" dirty="0">
                <a:solidFill>
                  <a:srgbClr val="000000"/>
                </a:solidFill>
                <a:latin typeface="Calibri"/>
                <a:ea typeface="Calibri"/>
                <a:cs typeface="Calibri"/>
              </a:rPr>
              <a:t>`DISTINCT` : returns values that appears in the column specified once, eliminating any duplicates</a:t>
            </a:r>
          </a:p>
          <a:p>
            <a:pPr>
              <a:buFont typeface="Arial"/>
              <a:buChar char="•"/>
            </a:pPr>
            <a:endParaRPr lang="en-US" dirty="0">
              <a:solidFill>
                <a:srgbClr val="000000"/>
              </a:solidFill>
              <a:latin typeface="Calibri"/>
              <a:ea typeface="Calibri"/>
              <a:cs typeface="Calibri"/>
            </a:endParaRPr>
          </a:p>
          <a:p>
            <a:pPr>
              <a:buFont typeface="Arial"/>
              <a:buChar char="•"/>
            </a:pPr>
            <a:endParaRPr lang="en-US" dirty="0">
              <a:solidFill>
                <a:srgbClr val="000000"/>
              </a:solidFill>
              <a:latin typeface="Calibri"/>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309F0959-021C-A9D7-2643-3D656B54B7DF}"/>
              </a:ext>
            </a:extLst>
          </p:cNvPr>
          <p:cNvGraphicFramePr>
            <a:graphicFrameLocks noGrp="1"/>
          </p:cNvGraphicFramePr>
          <p:nvPr>
            <p:extLst>
              <p:ext uri="{D42A27DB-BD31-4B8C-83A1-F6EECF244321}">
                <p14:modId xmlns:p14="http://schemas.microsoft.com/office/powerpoint/2010/main" val="2863046571"/>
              </p:ext>
            </p:extLst>
          </p:nvPr>
        </p:nvGraphicFramePr>
        <p:xfrm>
          <a:off x="9060179" y="1905784"/>
          <a:ext cx="2049511" cy="1854199"/>
        </p:xfrm>
        <a:graphic>
          <a:graphicData uri="http://schemas.openxmlformats.org/drawingml/2006/table">
            <a:tbl>
              <a:tblPr firstRow="1" bandRow="1">
                <a:tableStyleId>{5C22544A-7EE6-4342-B048-85BDC9FD1C3A}</a:tableStyleId>
              </a:tblPr>
              <a:tblGrid>
                <a:gridCol w="2049511">
                  <a:extLst>
                    <a:ext uri="{9D8B030D-6E8A-4147-A177-3AD203B41FA5}">
                      <a16:colId xmlns:a16="http://schemas.microsoft.com/office/drawing/2014/main" val="2764082367"/>
                    </a:ext>
                  </a:extLst>
                </a:gridCol>
              </a:tblGrid>
              <a:tr h="370840">
                <a:tc>
                  <a:txBody>
                    <a:bodyPr/>
                    <a:lstStyle/>
                    <a:p>
                      <a:pPr lvl="0">
                        <a:buNone/>
                      </a:pPr>
                      <a:r>
                        <a:rPr lang="en-US" dirty="0"/>
                        <a:t>Site Names</a:t>
                      </a:r>
                    </a:p>
                  </a:txBody>
                  <a:tcPr/>
                </a:tc>
                <a:extLst>
                  <a:ext uri="{0D108BD9-81ED-4DB2-BD59-A6C34878D82A}">
                    <a16:rowId xmlns:a16="http://schemas.microsoft.com/office/drawing/2014/main" val="3430306590"/>
                  </a:ext>
                </a:extLst>
              </a:tr>
              <a:tr h="370840">
                <a:tc>
                  <a:txBody>
                    <a:bodyPr/>
                    <a:lstStyle/>
                    <a:p>
                      <a:pPr lvl="0">
                        <a:buNone/>
                      </a:pPr>
                      <a:r>
                        <a:rPr lang="en-US" sz="1800" b="0" i="0" u="none" strike="noStrike" noProof="0" dirty="0">
                          <a:latin typeface="-webkit-standard"/>
                        </a:rPr>
                        <a:t>CCAFS LC-40</a:t>
                      </a:r>
                      <a:endParaRPr lang="en-US" dirty="0"/>
                    </a:p>
                  </a:txBody>
                  <a:tcPr/>
                </a:tc>
                <a:extLst>
                  <a:ext uri="{0D108BD9-81ED-4DB2-BD59-A6C34878D82A}">
                    <a16:rowId xmlns:a16="http://schemas.microsoft.com/office/drawing/2014/main" val="3747208015"/>
                  </a:ext>
                </a:extLst>
              </a:tr>
              <a:tr h="370840">
                <a:tc>
                  <a:txBody>
                    <a:bodyPr/>
                    <a:lstStyle/>
                    <a:p>
                      <a:pPr lvl="0">
                        <a:buNone/>
                      </a:pPr>
                      <a:r>
                        <a:rPr lang="en-US" sz="1800" b="0" i="0" u="none" strike="noStrike" noProof="0" dirty="0">
                          <a:latin typeface="-webkit-standard"/>
                        </a:rPr>
                        <a:t>VAFB SLC-4E</a:t>
                      </a:r>
                      <a:endParaRPr lang="en-US" dirty="0"/>
                    </a:p>
                  </a:txBody>
                  <a:tcPr/>
                </a:tc>
                <a:extLst>
                  <a:ext uri="{0D108BD9-81ED-4DB2-BD59-A6C34878D82A}">
                    <a16:rowId xmlns:a16="http://schemas.microsoft.com/office/drawing/2014/main" val="1880341042"/>
                  </a:ext>
                </a:extLst>
              </a:tr>
              <a:tr h="370840">
                <a:tc>
                  <a:txBody>
                    <a:bodyPr/>
                    <a:lstStyle/>
                    <a:p>
                      <a:pPr lvl="0">
                        <a:buNone/>
                      </a:pPr>
                      <a:r>
                        <a:rPr lang="en-US" sz="1800" b="0" i="0" u="none" strike="noStrike" noProof="0" dirty="0">
                          <a:latin typeface="-webkit-standard"/>
                        </a:rPr>
                        <a:t>KSC LC-39A</a:t>
                      </a:r>
                      <a:endParaRPr lang="en-US" dirty="0"/>
                    </a:p>
                  </a:txBody>
                  <a:tcPr/>
                </a:tc>
                <a:extLst>
                  <a:ext uri="{0D108BD9-81ED-4DB2-BD59-A6C34878D82A}">
                    <a16:rowId xmlns:a16="http://schemas.microsoft.com/office/drawing/2014/main" val="1532936268"/>
                  </a:ext>
                </a:extLst>
              </a:tr>
              <a:tr h="370839">
                <a:tc>
                  <a:txBody>
                    <a:bodyPr/>
                    <a:lstStyle/>
                    <a:p>
                      <a:pPr lvl="0">
                        <a:buNone/>
                      </a:pPr>
                      <a:r>
                        <a:rPr lang="en-US" sz="1800" b="0" i="0" u="none" strike="noStrike" noProof="0" dirty="0">
                          <a:latin typeface="-webkit-standard"/>
                        </a:rPr>
                        <a:t>CCAFS SLC-40</a:t>
                      </a:r>
                      <a:endParaRPr lang="en-US" dirty="0"/>
                    </a:p>
                  </a:txBody>
                  <a:tcPr/>
                </a:tc>
                <a:extLst>
                  <a:ext uri="{0D108BD9-81ED-4DB2-BD59-A6C34878D82A}">
                    <a16:rowId xmlns:a16="http://schemas.microsoft.com/office/drawing/2014/main" val="3597712629"/>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SELECT * FROM SPACEXTABLE WHERE </a:t>
            </a:r>
            <a:r>
              <a:rPr lang="en-US" sz="2200" err="1">
                <a:solidFill>
                  <a:schemeClr val="accent3">
                    <a:lumMod val="25000"/>
                  </a:schemeClr>
                </a:solidFill>
                <a:ea typeface="+mn-lt"/>
                <a:cs typeface="+mn-lt"/>
              </a:rPr>
              <a:t>Launch_Site</a:t>
            </a:r>
            <a:r>
              <a:rPr lang="en-US" sz="2200" dirty="0">
                <a:solidFill>
                  <a:schemeClr val="accent3">
                    <a:lumMod val="25000"/>
                  </a:schemeClr>
                </a:solidFill>
                <a:ea typeface="+mn-lt"/>
                <a:cs typeface="+mn-lt"/>
              </a:rPr>
              <a:t> LIKE "CCA%" LIMIT 5;</a:t>
            </a:r>
            <a:endParaRPr lang="en-US" sz="2200" dirty="0">
              <a:solidFill>
                <a:schemeClr val="accent3">
                  <a:lumMod val="25000"/>
                </a:schemeClr>
              </a:solidFill>
              <a:latin typeface="Abadi"/>
            </a:endParaRPr>
          </a:p>
          <a:p>
            <a:pPr marL="342900" indent="-342900">
              <a:lnSpc>
                <a:spcPct val="100000"/>
              </a:lnSpc>
              <a:spcBef>
                <a:spcPts val="1400"/>
              </a:spcBef>
            </a:pPr>
            <a:r>
              <a:rPr lang="en-US" sz="2200" dirty="0">
                <a:solidFill>
                  <a:schemeClr val="accent3">
                    <a:lumMod val="25000"/>
                  </a:schemeClr>
                </a:solidFill>
                <a:latin typeface="Abadi"/>
              </a:rPr>
              <a:t>Top 5 results for launch sites names that begins with 'CCA' as there is a large number of data so if the first few data has 'CCA' in its name, it is more likely that the rest of the data will be the same.</a:t>
            </a: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video game&#10;&#10;Description automatically generated">
            <a:extLst>
              <a:ext uri="{FF2B5EF4-FFF2-40B4-BE49-F238E27FC236}">
                <a16:creationId xmlns:a16="http://schemas.microsoft.com/office/drawing/2014/main" id="{F7431C43-F4B6-2D8A-2A56-2F99176AABC0}"/>
              </a:ext>
            </a:extLst>
          </p:cNvPr>
          <p:cNvPicPr>
            <a:picLocks noChangeAspect="1"/>
          </p:cNvPicPr>
          <p:nvPr/>
        </p:nvPicPr>
        <p:blipFill>
          <a:blip r:embed="rId3"/>
          <a:stretch>
            <a:fillRect/>
          </a:stretch>
        </p:blipFill>
        <p:spPr>
          <a:xfrm>
            <a:off x="773545" y="4003579"/>
            <a:ext cx="10685318" cy="128270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054180" cy="2423247"/>
          </a:xfrm>
          <a:prstGeom prst="rect">
            <a:avLst/>
          </a:prstGeom>
        </p:spPr>
        <p:txBody>
          <a:bodyPr lIns="91440" tIns="45720" rIns="91440" bIns="45720" anchor="t">
            <a:normAutofit/>
          </a:bodyPr>
          <a:lstStyle/>
          <a:p>
            <a:pPr marL="0" indent="0">
              <a:lnSpc>
                <a:spcPct val="100000"/>
              </a:lnSpc>
              <a:spcBef>
                <a:spcPts val="1400"/>
              </a:spcBef>
              <a:buNone/>
            </a:pPr>
            <a:r>
              <a:rPr lang="en-US" sz="1600" dirty="0">
                <a:solidFill>
                  <a:schemeClr val="accent3">
                    <a:lumMod val="25000"/>
                  </a:schemeClr>
                </a:solidFill>
                <a:latin typeface="Calibri"/>
                <a:ea typeface="Calibri"/>
                <a:cs typeface="Calibri"/>
              </a:rPr>
              <a:t>SELECT</a:t>
            </a:r>
            <a:r>
              <a:rPr lang="en-US" sz="1600" dirty="0">
                <a:solidFill>
                  <a:schemeClr val="accent3">
                    <a:lumMod val="25000"/>
                  </a:schemeClr>
                </a:solidFill>
                <a:ea typeface="+mn-lt"/>
                <a:cs typeface="+mn-lt"/>
              </a:rPr>
              <a:t> SUM(PAYLOAD_MASS__KG_) FROM SPACEXTABLE WHERE Customer = "NASA (CRS)";</a:t>
            </a:r>
          </a:p>
          <a:p>
            <a:pPr marL="342900" indent="-342900">
              <a:lnSpc>
                <a:spcPct val="100000"/>
              </a:lnSpc>
              <a:spcBef>
                <a:spcPts val="1400"/>
              </a:spcBef>
            </a:pPr>
            <a:r>
              <a:rPr lang="en-US" sz="2000" dirty="0">
                <a:solidFill>
                  <a:schemeClr val="accent3">
                    <a:lumMod val="25000"/>
                  </a:schemeClr>
                </a:solidFill>
                <a:ea typeface="+mn-lt"/>
                <a:cs typeface="+mn-lt"/>
              </a:rPr>
              <a:t>SUM(): returns the total mass of the specified column(PAYLOAD_MASS_KG)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F82A06AD-702C-E878-BB24-C2DF01C98002}"/>
              </a:ext>
            </a:extLst>
          </p:cNvPr>
          <p:cNvGraphicFramePr>
            <a:graphicFrameLocks noGrp="1"/>
          </p:cNvGraphicFramePr>
          <p:nvPr>
            <p:extLst>
              <p:ext uri="{D42A27DB-BD31-4B8C-83A1-F6EECF244321}">
                <p14:modId xmlns:p14="http://schemas.microsoft.com/office/powerpoint/2010/main" val="2843631472"/>
              </p:ext>
            </p:extLst>
          </p:nvPr>
        </p:nvGraphicFramePr>
        <p:xfrm>
          <a:off x="8838045" y="1824181"/>
          <a:ext cx="2569058" cy="797560"/>
        </p:xfrm>
        <a:graphic>
          <a:graphicData uri="http://schemas.openxmlformats.org/drawingml/2006/table">
            <a:tbl>
              <a:tblPr firstRow="1" bandRow="1">
                <a:tableStyleId>{5C22544A-7EE6-4342-B048-85BDC9FD1C3A}</a:tableStyleId>
              </a:tblPr>
              <a:tblGrid>
                <a:gridCol w="2569058">
                  <a:extLst>
                    <a:ext uri="{9D8B030D-6E8A-4147-A177-3AD203B41FA5}">
                      <a16:colId xmlns:a16="http://schemas.microsoft.com/office/drawing/2014/main" val="1993825353"/>
                    </a:ext>
                  </a:extLst>
                </a:gridCol>
              </a:tblGrid>
              <a:tr h="370840">
                <a:tc>
                  <a:txBody>
                    <a:bodyPr/>
                    <a:lstStyle/>
                    <a:p>
                      <a:r>
                        <a:rPr lang="en-US" dirty="0"/>
                        <a:t>Total </a:t>
                      </a:r>
                      <a:r>
                        <a:rPr lang="en-US" err="1"/>
                        <a:t>Paylaod</a:t>
                      </a:r>
                      <a:r>
                        <a:rPr lang="en-US" dirty="0"/>
                        <a:t> Mass (kg)</a:t>
                      </a:r>
                    </a:p>
                  </a:txBody>
                  <a:tcPr/>
                </a:tc>
                <a:extLst>
                  <a:ext uri="{0D108BD9-81ED-4DB2-BD59-A6C34878D82A}">
                    <a16:rowId xmlns:a16="http://schemas.microsoft.com/office/drawing/2014/main" val="3320693139"/>
                  </a:ext>
                </a:extLst>
              </a:tr>
              <a:tr h="370840">
                <a:tc>
                  <a:txBody>
                    <a:bodyPr/>
                    <a:lstStyle/>
                    <a:p>
                      <a:pPr lvl="0" algn="ctr">
                        <a:buNone/>
                      </a:pPr>
                      <a:r>
                        <a:rPr lang="en-US" sz="2200" b="0" i="0" u="none" strike="noStrike" noProof="0" dirty="0">
                          <a:solidFill>
                            <a:srgbClr val="292929"/>
                          </a:solidFill>
                          <a:latin typeface="Abadi"/>
                        </a:rPr>
                        <a:t>45596</a:t>
                      </a:r>
                      <a:endParaRPr lang="en-US" dirty="0"/>
                    </a:p>
                  </a:txBody>
                  <a:tcPr/>
                </a:tc>
                <a:extLst>
                  <a:ext uri="{0D108BD9-81ED-4DB2-BD59-A6C34878D82A}">
                    <a16:rowId xmlns:a16="http://schemas.microsoft.com/office/drawing/2014/main" val="2900813594"/>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059953" cy="437442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SELECT AVG(PAYLOAD_MASS__KG_) FROM SPACEXTABLE WHERE </a:t>
            </a:r>
            <a:r>
              <a:rPr lang="en-US" sz="2200" dirty="0" err="1">
                <a:solidFill>
                  <a:schemeClr val="accent3">
                    <a:lumMod val="25000"/>
                  </a:schemeClr>
                </a:solidFill>
                <a:ea typeface="+mn-lt"/>
                <a:cs typeface="+mn-lt"/>
              </a:rPr>
              <a:t>Booster_Version</a:t>
            </a:r>
            <a:r>
              <a:rPr lang="en-US" sz="2200" dirty="0">
                <a:solidFill>
                  <a:schemeClr val="accent3">
                    <a:lumMod val="25000"/>
                  </a:schemeClr>
                </a:solidFill>
                <a:ea typeface="+mn-lt"/>
                <a:cs typeface="+mn-lt"/>
              </a:rPr>
              <a:t> LIKE  "F9 v1.1%"</a:t>
            </a:r>
            <a:endParaRPr lang="en-US" sz="22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Calibri"/>
                <a:ea typeface="Calibri"/>
                <a:cs typeface="Calibri"/>
              </a:rPr>
              <a:t>AVG(): returns the average mass of the specified column(PAYLOAD_MASS_KG)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6" name="Table 5">
            <a:extLst>
              <a:ext uri="{FF2B5EF4-FFF2-40B4-BE49-F238E27FC236}">
                <a16:creationId xmlns:a16="http://schemas.microsoft.com/office/drawing/2014/main" id="{A6C9C9E3-DE6C-6DA0-6E45-AF1C48ECDEC3}"/>
              </a:ext>
            </a:extLst>
          </p:cNvPr>
          <p:cNvGraphicFramePr>
            <a:graphicFrameLocks noGrp="1"/>
          </p:cNvGraphicFramePr>
          <p:nvPr>
            <p:extLst>
              <p:ext uri="{D42A27DB-BD31-4B8C-83A1-F6EECF244321}">
                <p14:modId xmlns:p14="http://schemas.microsoft.com/office/powerpoint/2010/main" val="3290336636"/>
              </p:ext>
            </p:extLst>
          </p:nvPr>
        </p:nvGraphicFramePr>
        <p:xfrm>
          <a:off x="8838045" y="1824181"/>
          <a:ext cx="2569058" cy="797560"/>
        </p:xfrm>
        <a:graphic>
          <a:graphicData uri="http://schemas.openxmlformats.org/drawingml/2006/table">
            <a:tbl>
              <a:tblPr firstRow="1" bandRow="1">
                <a:tableStyleId>{5C22544A-7EE6-4342-B048-85BDC9FD1C3A}</a:tableStyleId>
              </a:tblPr>
              <a:tblGrid>
                <a:gridCol w="2569058">
                  <a:extLst>
                    <a:ext uri="{9D8B030D-6E8A-4147-A177-3AD203B41FA5}">
                      <a16:colId xmlns:a16="http://schemas.microsoft.com/office/drawing/2014/main" val="1993825353"/>
                    </a:ext>
                  </a:extLst>
                </a:gridCol>
              </a:tblGrid>
              <a:tr h="370840">
                <a:tc>
                  <a:txBody>
                    <a:bodyPr/>
                    <a:lstStyle/>
                    <a:p>
                      <a:r>
                        <a:rPr lang="en-US" dirty="0"/>
                        <a:t>AVG </a:t>
                      </a:r>
                      <a:r>
                        <a:rPr lang="en-US" dirty="0" err="1"/>
                        <a:t>Paylaod</a:t>
                      </a:r>
                      <a:r>
                        <a:rPr lang="en-US" dirty="0"/>
                        <a:t> Mass (kg)</a:t>
                      </a:r>
                    </a:p>
                  </a:txBody>
                  <a:tcPr/>
                </a:tc>
                <a:extLst>
                  <a:ext uri="{0D108BD9-81ED-4DB2-BD59-A6C34878D82A}">
                    <a16:rowId xmlns:a16="http://schemas.microsoft.com/office/drawing/2014/main" val="3320693139"/>
                  </a:ext>
                </a:extLst>
              </a:tr>
              <a:tr h="370840">
                <a:tc>
                  <a:txBody>
                    <a:bodyPr/>
                    <a:lstStyle/>
                    <a:p>
                      <a:pPr lvl="0" algn="ctr">
                        <a:lnSpc>
                          <a:spcPct val="100000"/>
                        </a:lnSpc>
                        <a:spcBef>
                          <a:spcPts val="0"/>
                        </a:spcBef>
                        <a:spcAft>
                          <a:spcPts val="0"/>
                        </a:spcAft>
                        <a:buNone/>
                      </a:pPr>
                      <a:r>
                        <a:rPr lang="en-US" sz="2200" b="0" i="0" u="none" strike="noStrike" noProof="0" dirty="0">
                          <a:solidFill>
                            <a:srgbClr val="292929"/>
                          </a:solidFill>
                          <a:latin typeface="Abadi"/>
                        </a:rPr>
                        <a:t>2534.67</a:t>
                      </a:r>
                      <a:endParaRPr lang="en-US" sz="2200">
                        <a:latin typeface="Abadi"/>
                      </a:endParaRPr>
                    </a:p>
                  </a:txBody>
                  <a:tcPr/>
                </a:tc>
                <a:extLst>
                  <a:ext uri="{0D108BD9-81ED-4DB2-BD59-A6C34878D82A}">
                    <a16:rowId xmlns:a16="http://schemas.microsoft.com/office/drawing/2014/main" val="2900813594"/>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736680" cy="437442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SELECT MIN(Date) FROM SPACEXTABLE WHERE </a:t>
            </a:r>
            <a:r>
              <a:rPr lang="en-US" sz="2200" dirty="0" err="1">
                <a:solidFill>
                  <a:schemeClr val="accent3">
                    <a:lumMod val="25000"/>
                  </a:schemeClr>
                </a:solidFill>
                <a:ea typeface="+mn-lt"/>
                <a:cs typeface="+mn-lt"/>
              </a:rPr>
              <a:t>Landing_Outcome</a:t>
            </a:r>
            <a:r>
              <a:rPr lang="en-US" sz="2200" dirty="0">
                <a:solidFill>
                  <a:schemeClr val="accent3">
                    <a:lumMod val="25000"/>
                  </a:schemeClr>
                </a:solidFill>
                <a:ea typeface="+mn-lt"/>
                <a:cs typeface="+mn-lt"/>
              </a:rPr>
              <a:t> LIKE "Success (ground pad)";</a:t>
            </a:r>
            <a:endParaRPr lang="en-US" dirty="0">
              <a:solidFill>
                <a:schemeClr val="accent3">
                  <a:lumMod val="25000"/>
                </a:schemeClr>
              </a:solidFill>
            </a:endParaRPr>
          </a:p>
          <a:p>
            <a:pPr marL="342900" indent="-342900">
              <a:lnSpc>
                <a:spcPct val="100000"/>
              </a:lnSpc>
              <a:spcBef>
                <a:spcPts val="1400"/>
              </a:spcBef>
            </a:pPr>
            <a:r>
              <a:rPr lang="en-US" sz="2200" dirty="0">
                <a:solidFill>
                  <a:schemeClr val="accent3">
                    <a:lumMod val="25000"/>
                  </a:schemeClr>
                </a:solidFill>
                <a:ea typeface="Calibri"/>
                <a:cs typeface="Calibri"/>
              </a:rPr>
              <a:t>MIN(): Finds the minimum value in the specified column(DATE) </a:t>
            </a:r>
            <a:endParaRPr lang="en-US">
              <a:solidFill>
                <a:schemeClr val="accent3">
                  <a:lumMod val="25000"/>
                </a:schemeClr>
              </a:solidFill>
              <a:ea typeface="Calibri"/>
              <a:cs typeface="Calibri"/>
            </a:endParaRPr>
          </a:p>
          <a:p>
            <a:pPr marL="0" indent="0">
              <a:lnSpc>
                <a:spcPct val="100000"/>
              </a:lnSpc>
              <a:spcBef>
                <a:spcPts val="1400"/>
              </a:spcBef>
              <a:buNone/>
            </a:pPr>
            <a:r>
              <a:rPr lang="en-US" sz="2200" dirty="0">
                <a:solidFill>
                  <a:schemeClr val="accent3">
                    <a:lumMod val="25000"/>
                  </a:schemeClr>
                </a:solidFill>
                <a:ea typeface="Calibri"/>
                <a:cs typeface="Calibri"/>
              </a:rPr>
              <a:t> which is the date of the first successful ground landing.</a:t>
            </a:r>
            <a:endParaRPr lang="en-US" dirty="0">
              <a:solidFill>
                <a:schemeClr val="accent3">
                  <a:lumMod val="25000"/>
                </a:schemeClr>
              </a:solidFill>
              <a:ea typeface="Calibri" panose="020F0502020204030204"/>
              <a:cs typeface="Calibri" panose="020F0502020204030204"/>
            </a:endParaRPr>
          </a:p>
          <a:p>
            <a:pPr marL="342900" indent="-342900">
              <a:lnSpc>
                <a:spcPct val="100000"/>
              </a:lnSpc>
              <a:spcBef>
                <a:spcPts val="1400"/>
              </a:spcBef>
            </a:pPr>
            <a:r>
              <a:rPr lang="en-US" sz="2200" dirty="0">
                <a:solidFill>
                  <a:schemeClr val="accent3">
                    <a:lumMod val="25000"/>
                  </a:schemeClr>
                </a:solidFill>
                <a:ea typeface="Calibri"/>
                <a:cs typeface="Calibri"/>
              </a:rPr>
              <a:t>LIKE : allows to query through the column to find the successful ground landing</a:t>
            </a:r>
          </a:p>
          <a:p>
            <a:pPr marL="0" indent="0">
              <a:lnSpc>
                <a:spcPct val="100000"/>
              </a:lnSpc>
              <a:spcBef>
                <a:spcPts val="1400"/>
              </a:spcBef>
              <a:buNone/>
            </a:pPr>
            <a:endParaRPr lang="en-US" sz="2200" dirty="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6" name="Table 5">
            <a:extLst>
              <a:ext uri="{FF2B5EF4-FFF2-40B4-BE49-F238E27FC236}">
                <a16:creationId xmlns:a16="http://schemas.microsoft.com/office/drawing/2014/main" id="{BF474CE0-F72E-3B97-4ADE-407602D690EA}"/>
              </a:ext>
            </a:extLst>
          </p:cNvPr>
          <p:cNvGraphicFramePr>
            <a:graphicFrameLocks noGrp="1"/>
          </p:cNvGraphicFramePr>
          <p:nvPr>
            <p:extLst>
              <p:ext uri="{D42A27DB-BD31-4B8C-83A1-F6EECF244321}">
                <p14:modId xmlns:p14="http://schemas.microsoft.com/office/powerpoint/2010/main" val="2477293445"/>
              </p:ext>
            </p:extLst>
          </p:nvPr>
        </p:nvGraphicFramePr>
        <p:xfrm>
          <a:off x="8520545" y="1824181"/>
          <a:ext cx="2938514" cy="797560"/>
        </p:xfrm>
        <a:graphic>
          <a:graphicData uri="http://schemas.openxmlformats.org/drawingml/2006/table">
            <a:tbl>
              <a:tblPr firstRow="1" bandRow="1">
                <a:tableStyleId>{5C22544A-7EE6-4342-B048-85BDC9FD1C3A}</a:tableStyleId>
              </a:tblPr>
              <a:tblGrid>
                <a:gridCol w="2938514">
                  <a:extLst>
                    <a:ext uri="{9D8B030D-6E8A-4147-A177-3AD203B41FA5}">
                      <a16:colId xmlns:a16="http://schemas.microsoft.com/office/drawing/2014/main" val="1993825353"/>
                    </a:ext>
                  </a:extLst>
                </a:gridCol>
              </a:tblGrid>
              <a:tr h="370840">
                <a:tc>
                  <a:txBody>
                    <a:bodyPr/>
                    <a:lstStyle/>
                    <a:p>
                      <a:r>
                        <a:rPr lang="en-US" dirty="0"/>
                        <a:t>First Successful Landing Date</a:t>
                      </a:r>
                    </a:p>
                  </a:txBody>
                  <a:tcPr/>
                </a:tc>
                <a:extLst>
                  <a:ext uri="{0D108BD9-81ED-4DB2-BD59-A6C34878D82A}">
                    <a16:rowId xmlns:a16="http://schemas.microsoft.com/office/drawing/2014/main" val="3320693139"/>
                  </a:ext>
                </a:extLst>
              </a:tr>
              <a:tr h="370840">
                <a:tc>
                  <a:txBody>
                    <a:bodyPr/>
                    <a:lstStyle/>
                    <a:p>
                      <a:pPr lvl="0" algn="ctr">
                        <a:lnSpc>
                          <a:spcPct val="100000"/>
                        </a:lnSpc>
                        <a:spcBef>
                          <a:spcPts val="0"/>
                        </a:spcBef>
                        <a:spcAft>
                          <a:spcPts val="0"/>
                        </a:spcAft>
                        <a:buNone/>
                      </a:pPr>
                      <a:r>
                        <a:rPr lang="en-US" sz="2200" b="0" i="0" u="none" strike="noStrike" noProof="0" dirty="0">
                          <a:solidFill>
                            <a:srgbClr val="292929"/>
                          </a:solidFill>
                          <a:latin typeface="Abadi"/>
                        </a:rPr>
                        <a:t>2015-12-22</a:t>
                      </a:r>
                      <a:endParaRPr lang="en-US" dirty="0">
                        <a:latin typeface="Abadi"/>
                      </a:endParaRPr>
                    </a:p>
                  </a:txBody>
                  <a:tcPr/>
                </a:tc>
                <a:extLst>
                  <a:ext uri="{0D108BD9-81ED-4DB2-BD59-A6C34878D82A}">
                    <a16:rowId xmlns:a16="http://schemas.microsoft.com/office/drawing/2014/main" val="2900813594"/>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742453" cy="437442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SELECT DISTINCT </a:t>
            </a:r>
            <a:r>
              <a:rPr lang="en-US" sz="2200" err="1">
                <a:solidFill>
                  <a:schemeClr val="accent3">
                    <a:lumMod val="25000"/>
                  </a:schemeClr>
                </a:solidFill>
                <a:ea typeface="+mn-lt"/>
                <a:cs typeface="+mn-lt"/>
              </a:rPr>
              <a:t>Booster_Version</a:t>
            </a:r>
            <a:r>
              <a:rPr lang="en-US" sz="2200" dirty="0">
                <a:solidFill>
                  <a:schemeClr val="accent3">
                    <a:lumMod val="25000"/>
                  </a:schemeClr>
                </a:solidFill>
                <a:ea typeface="+mn-lt"/>
                <a:cs typeface="+mn-lt"/>
              </a:rPr>
              <a:t> FROM SPACEXTABLE WHERE </a:t>
            </a:r>
            <a:r>
              <a:rPr lang="en-US" sz="2200" err="1">
                <a:solidFill>
                  <a:schemeClr val="accent3">
                    <a:lumMod val="25000"/>
                  </a:schemeClr>
                </a:solidFill>
                <a:ea typeface="+mn-lt"/>
                <a:cs typeface="+mn-lt"/>
              </a:rPr>
              <a:t>Landing_Outcome</a:t>
            </a:r>
            <a:r>
              <a:rPr lang="en-US" sz="2200" dirty="0">
                <a:solidFill>
                  <a:schemeClr val="accent3">
                    <a:lumMod val="25000"/>
                  </a:schemeClr>
                </a:solidFill>
                <a:ea typeface="+mn-lt"/>
                <a:cs typeface="+mn-lt"/>
              </a:rPr>
              <a:t> = "Success (drone ship)" AND PAYLOAD_MASS__KG_ BETWEEN 4000 AND 6000;</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DISTINCT : allows isolation of the booster versions without any duplicates to find the </a:t>
            </a:r>
            <a:r>
              <a:rPr lang="en-US" sz="2200" err="1">
                <a:solidFill>
                  <a:schemeClr val="accent3">
                    <a:lumMod val="25000"/>
                  </a:schemeClr>
                </a:solidFill>
                <a:latin typeface="Abadi"/>
              </a:rPr>
              <a:t>specifc</a:t>
            </a:r>
            <a:r>
              <a:rPr lang="en-US" sz="2200" dirty="0">
                <a:solidFill>
                  <a:schemeClr val="accent3">
                    <a:lumMod val="25000"/>
                  </a:schemeClr>
                </a:solidFill>
                <a:latin typeface="Abadi"/>
              </a:rPr>
              <a:t> booster versions that can land successfully</a:t>
            </a:r>
          </a:p>
          <a:p>
            <a:pPr marL="0" indent="0">
              <a:lnSpc>
                <a:spcPct val="100000"/>
              </a:lnSpc>
              <a:spcBef>
                <a:spcPts val="1400"/>
              </a:spcBef>
              <a:buNone/>
            </a:pPr>
            <a:endParaRPr lang="en-US" sz="2200" dirty="0">
              <a:solidFill>
                <a:schemeClr val="accent3">
                  <a:lumMod val="25000"/>
                </a:schemeClr>
              </a:solidFill>
              <a:latin typeface="-webkit-standard"/>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A7E65853-AB07-F429-EE09-23B164051E87}"/>
              </a:ext>
            </a:extLst>
          </p:cNvPr>
          <p:cNvGraphicFramePr>
            <a:graphicFrameLocks noGrp="1"/>
          </p:cNvGraphicFramePr>
          <p:nvPr>
            <p:extLst>
              <p:ext uri="{D42A27DB-BD31-4B8C-83A1-F6EECF244321}">
                <p14:modId xmlns:p14="http://schemas.microsoft.com/office/powerpoint/2010/main" val="3006633010"/>
              </p:ext>
            </p:extLst>
          </p:nvPr>
        </p:nvGraphicFramePr>
        <p:xfrm>
          <a:off x="8520545" y="1824181"/>
          <a:ext cx="2938514" cy="2133600"/>
        </p:xfrm>
        <a:graphic>
          <a:graphicData uri="http://schemas.openxmlformats.org/drawingml/2006/table">
            <a:tbl>
              <a:tblPr firstRow="1" bandRow="1">
                <a:tableStyleId>{5C22544A-7EE6-4342-B048-85BDC9FD1C3A}</a:tableStyleId>
              </a:tblPr>
              <a:tblGrid>
                <a:gridCol w="2938514">
                  <a:extLst>
                    <a:ext uri="{9D8B030D-6E8A-4147-A177-3AD203B41FA5}">
                      <a16:colId xmlns:a16="http://schemas.microsoft.com/office/drawing/2014/main" val="1993825353"/>
                    </a:ext>
                  </a:extLst>
                </a:gridCol>
              </a:tblGrid>
              <a:tr h="370840">
                <a:tc>
                  <a:txBody>
                    <a:bodyPr/>
                    <a:lstStyle/>
                    <a:p>
                      <a:pPr algn="ctr"/>
                      <a:r>
                        <a:rPr lang="en-US" sz="2200" dirty="0">
                          <a:latin typeface="Abadi"/>
                        </a:rPr>
                        <a:t>Booster Versions</a:t>
                      </a:r>
                    </a:p>
                  </a:txBody>
                  <a:tcPr/>
                </a:tc>
                <a:extLst>
                  <a:ext uri="{0D108BD9-81ED-4DB2-BD59-A6C34878D82A}">
                    <a16:rowId xmlns:a16="http://schemas.microsoft.com/office/drawing/2014/main" val="3320693139"/>
                  </a:ext>
                </a:extLst>
              </a:tr>
              <a:tr h="370840">
                <a:tc>
                  <a:txBody>
                    <a:bodyPr/>
                    <a:lstStyle/>
                    <a:p>
                      <a:pPr marL="0" marR="0" lvl="0" indent="0" algn="ctr">
                        <a:lnSpc>
                          <a:spcPct val="100000"/>
                        </a:lnSpc>
                        <a:spcBef>
                          <a:spcPts val="1400"/>
                        </a:spcBef>
                        <a:spcAft>
                          <a:spcPts val="0"/>
                        </a:spcAft>
                        <a:buNone/>
                      </a:pPr>
                      <a:r>
                        <a:rPr lang="en-US" sz="2200" b="0" i="0" u="none" strike="noStrike" noProof="0" dirty="0">
                          <a:solidFill>
                            <a:schemeClr val="accent3">
                              <a:lumMod val="25000"/>
                            </a:schemeClr>
                          </a:solidFill>
                          <a:latin typeface="Abadi"/>
                        </a:rPr>
                        <a:t>F9 FT B1022</a:t>
                      </a:r>
                      <a:endParaRPr lang="en-US" sz="2200" b="0" i="0" u="none" strike="noStrike" noProof="0">
                        <a:solidFill>
                          <a:srgbClr val="292929"/>
                        </a:solidFill>
                        <a:latin typeface="Abadi"/>
                      </a:endParaRPr>
                    </a:p>
                  </a:txBody>
                  <a:tcPr/>
                </a:tc>
                <a:extLst>
                  <a:ext uri="{0D108BD9-81ED-4DB2-BD59-A6C34878D82A}">
                    <a16:rowId xmlns:a16="http://schemas.microsoft.com/office/drawing/2014/main" val="2900813594"/>
                  </a:ext>
                </a:extLst>
              </a:tr>
              <a:tr h="370839">
                <a:tc>
                  <a:txBody>
                    <a:bodyPr/>
                    <a:lstStyle/>
                    <a:p>
                      <a:pPr marL="0" marR="0" lvl="0" indent="0" algn="ctr">
                        <a:lnSpc>
                          <a:spcPct val="100000"/>
                        </a:lnSpc>
                        <a:spcBef>
                          <a:spcPts val="1400"/>
                        </a:spcBef>
                        <a:spcAft>
                          <a:spcPts val="0"/>
                        </a:spcAft>
                        <a:buNone/>
                      </a:pPr>
                      <a:r>
                        <a:rPr lang="en-US" sz="2200" b="0" i="0" u="none" strike="noStrike" noProof="0" dirty="0">
                          <a:solidFill>
                            <a:schemeClr val="accent3">
                              <a:lumMod val="25000"/>
                            </a:schemeClr>
                          </a:solidFill>
                          <a:latin typeface="Abadi"/>
                        </a:rPr>
                        <a:t>F9 FT B1026</a:t>
                      </a:r>
                      <a:endParaRPr lang="en-US" sz="2200" b="0" i="0" u="none" strike="noStrike" noProof="0">
                        <a:solidFill>
                          <a:srgbClr val="292929"/>
                        </a:solidFill>
                        <a:latin typeface="Abadi"/>
                      </a:endParaRPr>
                    </a:p>
                  </a:txBody>
                  <a:tcPr/>
                </a:tc>
                <a:extLst>
                  <a:ext uri="{0D108BD9-81ED-4DB2-BD59-A6C34878D82A}">
                    <a16:rowId xmlns:a16="http://schemas.microsoft.com/office/drawing/2014/main" val="2334538054"/>
                  </a:ext>
                </a:extLst>
              </a:tr>
              <a:tr h="370838">
                <a:tc>
                  <a:txBody>
                    <a:bodyPr/>
                    <a:lstStyle/>
                    <a:p>
                      <a:pPr marL="0" marR="0" lvl="0" indent="0" algn="ctr">
                        <a:lnSpc>
                          <a:spcPct val="100000"/>
                        </a:lnSpc>
                        <a:spcBef>
                          <a:spcPts val="1400"/>
                        </a:spcBef>
                        <a:spcAft>
                          <a:spcPts val="0"/>
                        </a:spcAft>
                        <a:buNone/>
                      </a:pPr>
                      <a:r>
                        <a:rPr lang="en-US" sz="2200" b="0" i="0" u="none" strike="noStrike" noProof="0" dirty="0">
                          <a:solidFill>
                            <a:schemeClr val="accent3">
                              <a:lumMod val="25000"/>
                            </a:schemeClr>
                          </a:solidFill>
                          <a:latin typeface="Abadi"/>
                        </a:rPr>
                        <a:t>F9 FT B1021.2</a:t>
                      </a:r>
                      <a:endParaRPr lang="en-US" sz="2200" b="0" i="0" u="none" strike="noStrike" noProof="0">
                        <a:solidFill>
                          <a:srgbClr val="292929"/>
                        </a:solidFill>
                        <a:latin typeface="Abadi"/>
                      </a:endParaRPr>
                    </a:p>
                  </a:txBody>
                  <a:tcPr/>
                </a:tc>
                <a:extLst>
                  <a:ext uri="{0D108BD9-81ED-4DB2-BD59-A6C34878D82A}">
                    <a16:rowId xmlns:a16="http://schemas.microsoft.com/office/drawing/2014/main" val="970564319"/>
                  </a:ext>
                </a:extLst>
              </a:tr>
              <a:tr h="370838">
                <a:tc>
                  <a:txBody>
                    <a:bodyPr/>
                    <a:lstStyle/>
                    <a:p>
                      <a:pPr marL="0" marR="0" lvl="0" indent="0" algn="ctr">
                        <a:lnSpc>
                          <a:spcPct val="100000"/>
                        </a:lnSpc>
                        <a:spcBef>
                          <a:spcPts val="1400"/>
                        </a:spcBef>
                        <a:spcAft>
                          <a:spcPts val="0"/>
                        </a:spcAft>
                        <a:buNone/>
                      </a:pPr>
                      <a:r>
                        <a:rPr lang="en-US" sz="2200" b="0" i="0" u="none" strike="noStrike" noProof="0" dirty="0">
                          <a:solidFill>
                            <a:schemeClr val="accent3">
                              <a:lumMod val="25000"/>
                            </a:schemeClr>
                          </a:solidFill>
                          <a:latin typeface="Abadi"/>
                        </a:rPr>
                        <a:t>F9 FT B1031.2</a:t>
                      </a:r>
                      <a:endParaRPr lang="en-US" sz="2200" b="0" i="0" u="none" strike="noStrike" noProof="0">
                        <a:solidFill>
                          <a:srgbClr val="292929"/>
                        </a:solidFill>
                        <a:latin typeface="Abadi"/>
                      </a:endParaRPr>
                    </a:p>
                  </a:txBody>
                  <a:tcPr/>
                </a:tc>
                <a:extLst>
                  <a:ext uri="{0D108BD9-81ED-4DB2-BD59-A6C34878D82A}">
                    <a16:rowId xmlns:a16="http://schemas.microsoft.com/office/drawing/2014/main" val="3849094004"/>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748226" cy="437442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SELECT </a:t>
            </a:r>
            <a:r>
              <a:rPr lang="en-US" sz="2200" dirty="0" err="1">
                <a:solidFill>
                  <a:schemeClr val="accent3">
                    <a:lumMod val="25000"/>
                  </a:schemeClr>
                </a:solidFill>
                <a:ea typeface="+mn-lt"/>
                <a:cs typeface="+mn-lt"/>
              </a:rPr>
              <a:t>Mission_Outcome</a:t>
            </a:r>
            <a:r>
              <a:rPr lang="en-US" sz="2200" dirty="0">
                <a:solidFill>
                  <a:schemeClr val="accent3">
                    <a:lumMod val="25000"/>
                  </a:schemeClr>
                </a:solidFill>
                <a:ea typeface="+mn-lt"/>
                <a:cs typeface="+mn-lt"/>
              </a:rPr>
              <a:t>, COUNT(</a:t>
            </a:r>
            <a:r>
              <a:rPr lang="en-US" sz="2200" dirty="0" err="1">
                <a:solidFill>
                  <a:schemeClr val="accent3">
                    <a:lumMod val="25000"/>
                  </a:schemeClr>
                </a:solidFill>
                <a:ea typeface="+mn-lt"/>
                <a:cs typeface="+mn-lt"/>
              </a:rPr>
              <a:t>Mission_Outcome</a:t>
            </a:r>
            <a:r>
              <a:rPr lang="en-US" sz="2200" dirty="0">
                <a:solidFill>
                  <a:schemeClr val="accent3">
                    <a:lumMod val="25000"/>
                  </a:schemeClr>
                </a:solidFill>
                <a:ea typeface="+mn-lt"/>
                <a:cs typeface="+mn-lt"/>
              </a:rPr>
              <a:t>) FROM SPACEXTABLE GROUP BY </a:t>
            </a:r>
            <a:r>
              <a:rPr lang="en-US" sz="2200" dirty="0" err="1">
                <a:solidFill>
                  <a:schemeClr val="accent3">
                    <a:lumMod val="25000"/>
                  </a:schemeClr>
                </a:solidFill>
                <a:ea typeface="+mn-lt"/>
                <a:cs typeface="+mn-lt"/>
              </a:rPr>
              <a:t>Mission_Outcome</a:t>
            </a:r>
            <a:r>
              <a:rPr lang="en-US" sz="2200" dirty="0">
                <a:solidFill>
                  <a:schemeClr val="accent3">
                    <a:lumMod val="25000"/>
                  </a:schemeClr>
                </a:solidFill>
                <a:ea typeface="+mn-lt"/>
                <a:cs typeface="+mn-lt"/>
              </a:rPr>
              <a:t>;</a:t>
            </a:r>
          </a:p>
          <a:p>
            <a:pPr marL="342900" indent="-342900">
              <a:lnSpc>
                <a:spcPct val="100000"/>
              </a:lnSpc>
              <a:spcBef>
                <a:spcPts val="1400"/>
              </a:spcBef>
            </a:pPr>
            <a:r>
              <a:rPr lang="en-US" sz="2200" dirty="0">
                <a:solidFill>
                  <a:schemeClr val="accent3">
                    <a:lumMod val="25000"/>
                  </a:schemeClr>
                </a:solidFill>
                <a:latin typeface="Calibri"/>
                <a:ea typeface="Calibri"/>
                <a:cs typeface="Calibri"/>
              </a:rPr>
              <a:t>GROUP BY: allows the different outcomes to be grouped together to allow easier counting of the total success and failure</a:t>
            </a:r>
          </a:p>
          <a:p>
            <a:pPr marL="342900" indent="-342900">
              <a:lnSpc>
                <a:spcPct val="100000"/>
              </a:lnSpc>
              <a:spcBef>
                <a:spcPts val="1400"/>
              </a:spcBef>
            </a:pPr>
            <a:endParaRPr lang="en-US" sz="2200" dirty="0">
              <a:solidFill>
                <a:schemeClr val="accent3">
                  <a:lumMod val="25000"/>
                </a:schemeClr>
              </a:solidFill>
              <a:latin typeface="Calibri"/>
              <a:ea typeface="Calibri"/>
              <a:cs typeface="Calibri"/>
            </a:endParaRPr>
          </a:p>
          <a:p>
            <a:pPr marL="342900" indent="-342900">
              <a:lnSpc>
                <a:spcPct val="100000"/>
              </a:lnSpc>
              <a:spcBef>
                <a:spcPts val="1400"/>
              </a:spcBef>
            </a:pPr>
            <a:endParaRPr lang="en-US" sz="2200" dirty="0">
              <a:solidFill>
                <a:schemeClr val="accent3">
                  <a:lumMod val="25000"/>
                </a:schemeClr>
              </a:solidFill>
              <a:latin typeface="Calibri"/>
              <a:ea typeface="Calibri"/>
              <a:cs typeface="Calibr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e 5">
            <a:extLst>
              <a:ext uri="{FF2B5EF4-FFF2-40B4-BE49-F238E27FC236}">
                <a16:creationId xmlns:a16="http://schemas.microsoft.com/office/drawing/2014/main" id="{5D8EEFE5-1E0C-F31B-97AB-B770C86D2888}"/>
              </a:ext>
            </a:extLst>
          </p:cNvPr>
          <p:cNvGraphicFramePr>
            <a:graphicFrameLocks noGrp="1"/>
          </p:cNvGraphicFramePr>
          <p:nvPr>
            <p:extLst>
              <p:ext uri="{D42A27DB-BD31-4B8C-83A1-F6EECF244321}">
                <p14:modId xmlns:p14="http://schemas.microsoft.com/office/powerpoint/2010/main" val="78406963"/>
              </p:ext>
            </p:extLst>
          </p:nvPr>
        </p:nvGraphicFramePr>
        <p:xfrm>
          <a:off x="8520545" y="1824181"/>
          <a:ext cx="2938514" cy="1163320"/>
        </p:xfrm>
        <a:graphic>
          <a:graphicData uri="http://schemas.openxmlformats.org/drawingml/2006/table">
            <a:tbl>
              <a:tblPr firstRow="1" bandRow="1">
                <a:tableStyleId>{5C22544A-7EE6-4342-B048-85BDC9FD1C3A}</a:tableStyleId>
              </a:tblPr>
              <a:tblGrid>
                <a:gridCol w="2938514">
                  <a:extLst>
                    <a:ext uri="{9D8B030D-6E8A-4147-A177-3AD203B41FA5}">
                      <a16:colId xmlns:a16="http://schemas.microsoft.com/office/drawing/2014/main" val="1993825353"/>
                    </a:ext>
                  </a:extLst>
                </a:gridCol>
              </a:tblGrid>
              <a:tr h="370840">
                <a:tc>
                  <a:txBody>
                    <a:bodyPr/>
                    <a:lstStyle/>
                    <a:p>
                      <a:pPr algn="ctr"/>
                      <a:r>
                        <a:rPr lang="en-US" dirty="0">
                          <a:latin typeface="Abadi"/>
                        </a:rPr>
                        <a:t>Mission Outcomes</a:t>
                      </a:r>
                    </a:p>
                  </a:txBody>
                  <a:tcPr/>
                </a:tc>
                <a:extLst>
                  <a:ext uri="{0D108BD9-81ED-4DB2-BD59-A6C34878D82A}">
                    <a16:rowId xmlns:a16="http://schemas.microsoft.com/office/drawing/2014/main" val="3320693139"/>
                  </a:ext>
                </a:extLst>
              </a:tr>
              <a:tr h="370840">
                <a:tc>
                  <a:txBody>
                    <a:bodyPr/>
                    <a:lstStyle/>
                    <a:p>
                      <a:pPr marL="0" marR="0" lvl="0" indent="0" algn="ctr">
                        <a:lnSpc>
                          <a:spcPct val="100000"/>
                        </a:lnSpc>
                        <a:spcBef>
                          <a:spcPts val="1400"/>
                        </a:spcBef>
                        <a:spcAft>
                          <a:spcPts val="0"/>
                        </a:spcAft>
                        <a:buNone/>
                      </a:pPr>
                      <a:r>
                        <a:rPr lang="en-US" sz="2000" b="0" i="0" u="none" strike="noStrike" noProof="0" dirty="0">
                          <a:solidFill>
                            <a:schemeClr val="accent3">
                              <a:lumMod val="25000"/>
                            </a:schemeClr>
                          </a:solidFill>
                          <a:latin typeface="Abadi"/>
                        </a:rPr>
                        <a:t>100 Success </a:t>
                      </a:r>
                    </a:p>
                  </a:txBody>
                  <a:tcPr/>
                </a:tc>
                <a:extLst>
                  <a:ext uri="{0D108BD9-81ED-4DB2-BD59-A6C34878D82A}">
                    <a16:rowId xmlns:a16="http://schemas.microsoft.com/office/drawing/2014/main" val="2900813594"/>
                  </a:ext>
                </a:extLst>
              </a:tr>
              <a:tr h="370839">
                <a:tc>
                  <a:txBody>
                    <a:bodyPr/>
                    <a:lstStyle/>
                    <a:p>
                      <a:pPr marL="0" marR="0" lvl="0" indent="0" algn="ctr">
                        <a:lnSpc>
                          <a:spcPct val="100000"/>
                        </a:lnSpc>
                        <a:spcBef>
                          <a:spcPts val="1400"/>
                        </a:spcBef>
                        <a:spcAft>
                          <a:spcPts val="0"/>
                        </a:spcAft>
                        <a:buNone/>
                      </a:pPr>
                      <a:r>
                        <a:rPr lang="en-US" sz="2000" b="0" i="0" u="none" strike="noStrike" noProof="0" dirty="0">
                          <a:solidFill>
                            <a:schemeClr val="accent3">
                              <a:lumMod val="25000"/>
                            </a:schemeClr>
                          </a:solidFill>
                          <a:latin typeface="Abadi"/>
                        </a:rPr>
                        <a:t>1 Failure</a:t>
                      </a:r>
                      <a:endParaRPr lang="en-US" sz="2000" b="0" i="0" u="none" strike="noStrike" noProof="0">
                        <a:solidFill>
                          <a:srgbClr val="292929"/>
                        </a:solidFill>
                        <a:latin typeface="Abadi"/>
                      </a:endParaRPr>
                    </a:p>
                  </a:txBody>
                  <a:tcPr/>
                </a:tc>
                <a:extLst>
                  <a:ext uri="{0D108BD9-81ED-4DB2-BD59-A6C34878D82A}">
                    <a16:rowId xmlns:a16="http://schemas.microsoft.com/office/drawing/2014/main" val="2334538054"/>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752074" cy="43821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SELECT </a:t>
            </a:r>
            <a:r>
              <a:rPr lang="en-US" sz="2200" dirty="0" err="1">
                <a:solidFill>
                  <a:schemeClr val="accent3">
                    <a:lumMod val="25000"/>
                  </a:schemeClr>
                </a:solidFill>
                <a:ea typeface="+mn-lt"/>
                <a:cs typeface="+mn-lt"/>
              </a:rPr>
              <a:t>Booster_Version</a:t>
            </a:r>
            <a:r>
              <a:rPr lang="en-US" sz="2200" dirty="0">
                <a:solidFill>
                  <a:schemeClr val="accent3">
                    <a:lumMod val="25000"/>
                  </a:schemeClr>
                </a:solidFill>
                <a:ea typeface="+mn-lt"/>
                <a:cs typeface="+mn-lt"/>
              </a:rPr>
              <a:t> FROM SPACEXTABLE WHERE PAYLOAD_MASS__KG_ = (SELECT MAX(PAYLOAD_MASS__KG_) FROM SPACEXTABLE)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Used nested query to make sure the maximum payload is taken into account even when new data is added to the database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699023F3-F1BD-ACD0-5E97-821B31D91681}"/>
              </a:ext>
            </a:extLst>
          </p:cNvPr>
          <p:cNvGraphicFramePr>
            <a:graphicFrameLocks noGrp="1"/>
          </p:cNvGraphicFramePr>
          <p:nvPr>
            <p:extLst>
              <p:ext uri="{D42A27DB-BD31-4B8C-83A1-F6EECF244321}">
                <p14:modId xmlns:p14="http://schemas.microsoft.com/office/powerpoint/2010/main" val="788407477"/>
              </p:ext>
            </p:extLst>
          </p:nvPr>
        </p:nvGraphicFramePr>
        <p:xfrm>
          <a:off x="8520545" y="1824181"/>
          <a:ext cx="2938514" cy="4815840"/>
        </p:xfrm>
        <a:graphic>
          <a:graphicData uri="http://schemas.openxmlformats.org/drawingml/2006/table">
            <a:tbl>
              <a:tblPr firstRow="1" bandRow="1">
                <a:tableStyleId>{5C22544A-7EE6-4342-B048-85BDC9FD1C3A}</a:tableStyleId>
              </a:tblPr>
              <a:tblGrid>
                <a:gridCol w="2938514">
                  <a:extLst>
                    <a:ext uri="{9D8B030D-6E8A-4147-A177-3AD203B41FA5}">
                      <a16:colId xmlns:a16="http://schemas.microsoft.com/office/drawing/2014/main" val="1993825353"/>
                    </a:ext>
                  </a:extLst>
                </a:gridCol>
              </a:tblGrid>
              <a:tr h="370840">
                <a:tc>
                  <a:txBody>
                    <a:bodyPr/>
                    <a:lstStyle/>
                    <a:p>
                      <a:pPr algn="ctr"/>
                      <a:r>
                        <a:rPr lang="en-US" sz="2200" dirty="0">
                          <a:latin typeface="Abadi"/>
                        </a:rPr>
                        <a:t>Booster Versions</a:t>
                      </a:r>
                    </a:p>
                  </a:txBody>
                  <a:tcPr/>
                </a:tc>
                <a:extLst>
                  <a:ext uri="{0D108BD9-81ED-4DB2-BD59-A6C34878D82A}">
                    <a16:rowId xmlns:a16="http://schemas.microsoft.com/office/drawing/2014/main" val="3320693139"/>
                  </a:ext>
                </a:extLst>
              </a:tr>
              <a:tr h="370840">
                <a:tc>
                  <a:txBody>
                    <a:bodyPr/>
                    <a:lstStyle/>
                    <a:p>
                      <a:pPr lvl="0" algn="ctr">
                        <a:lnSpc>
                          <a:spcPct val="100000"/>
                        </a:lnSpc>
                        <a:spcBef>
                          <a:spcPts val="0"/>
                        </a:spcBef>
                        <a:spcAft>
                          <a:spcPts val="0"/>
                        </a:spcAft>
                        <a:buNone/>
                      </a:pPr>
                      <a:r>
                        <a:rPr lang="en-US" sz="2200" b="0" i="0" u="none" strike="noStrike" noProof="0" dirty="0">
                          <a:solidFill>
                            <a:schemeClr val="accent3">
                              <a:lumMod val="25000"/>
                            </a:schemeClr>
                          </a:solidFill>
                          <a:latin typeface="-webkit-standard"/>
                        </a:rPr>
                        <a:t>F9 B5 B1048.4</a:t>
                      </a:r>
                      <a:endParaRPr lang="en-US" dirty="0"/>
                    </a:p>
                    <a:p>
                      <a:pPr lvl="0" algn="ctr">
                        <a:lnSpc>
                          <a:spcPct val="100000"/>
                        </a:lnSpc>
                        <a:spcBef>
                          <a:spcPts val="0"/>
                        </a:spcBef>
                        <a:spcAft>
                          <a:spcPts val="0"/>
                        </a:spcAft>
                        <a:buNone/>
                      </a:pPr>
                      <a:r>
                        <a:rPr lang="en-US" sz="2200" b="0" i="0" u="none" strike="noStrike" noProof="0" dirty="0">
                          <a:solidFill>
                            <a:schemeClr val="accent3">
                              <a:lumMod val="25000"/>
                            </a:schemeClr>
                          </a:solidFill>
                          <a:latin typeface="-webkit-standard"/>
                        </a:rPr>
                        <a:t>F9 B5 B1049.4</a:t>
                      </a:r>
                      <a:endParaRPr lang="en-US" dirty="0"/>
                    </a:p>
                    <a:p>
                      <a:pPr lvl="0" algn="ctr">
                        <a:lnSpc>
                          <a:spcPct val="100000"/>
                        </a:lnSpc>
                        <a:spcBef>
                          <a:spcPts val="0"/>
                        </a:spcBef>
                        <a:spcAft>
                          <a:spcPts val="0"/>
                        </a:spcAft>
                        <a:buNone/>
                      </a:pPr>
                      <a:r>
                        <a:rPr lang="en-US" sz="2200" b="0" i="0" u="none" strike="noStrike" noProof="0">
                          <a:solidFill>
                            <a:schemeClr val="accent3">
                              <a:lumMod val="25000"/>
                            </a:schemeClr>
                          </a:solidFill>
                          <a:latin typeface="-webkit-standard"/>
                        </a:rPr>
                        <a:t>F9 B5 B1051.3</a:t>
                      </a:r>
                      <a:endParaRPr lang="en-US"/>
                    </a:p>
                    <a:p>
                      <a:pPr lvl="0" algn="ctr">
                        <a:lnSpc>
                          <a:spcPct val="100000"/>
                        </a:lnSpc>
                        <a:spcBef>
                          <a:spcPts val="0"/>
                        </a:spcBef>
                        <a:spcAft>
                          <a:spcPts val="0"/>
                        </a:spcAft>
                        <a:buNone/>
                      </a:pPr>
                      <a:r>
                        <a:rPr lang="en-US" sz="2200" b="0" i="0" u="none" strike="noStrike" noProof="0" dirty="0">
                          <a:solidFill>
                            <a:schemeClr val="accent3">
                              <a:lumMod val="25000"/>
                            </a:schemeClr>
                          </a:solidFill>
                          <a:latin typeface="-webkit-standard"/>
                        </a:rPr>
                        <a:t>F9 B5 B1056.4</a:t>
                      </a:r>
                      <a:endParaRPr lang="en-US" dirty="0"/>
                    </a:p>
                    <a:p>
                      <a:pPr lvl="0" algn="ctr">
                        <a:lnSpc>
                          <a:spcPct val="100000"/>
                        </a:lnSpc>
                        <a:spcBef>
                          <a:spcPts val="0"/>
                        </a:spcBef>
                        <a:spcAft>
                          <a:spcPts val="0"/>
                        </a:spcAft>
                        <a:buNone/>
                      </a:pPr>
                      <a:r>
                        <a:rPr lang="en-US" sz="2200" b="0" i="0" u="none" strike="noStrike" noProof="0" dirty="0">
                          <a:solidFill>
                            <a:schemeClr val="accent3">
                              <a:lumMod val="25000"/>
                            </a:schemeClr>
                          </a:solidFill>
                          <a:latin typeface="-webkit-standard"/>
                        </a:rPr>
                        <a:t>F9 B5 B1048.5</a:t>
                      </a:r>
                      <a:endParaRPr lang="en-US" dirty="0"/>
                    </a:p>
                    <a:p>
                      <a:pPr lvl="0" algn="ctr">
                        <a:lnSpc>
                          <a:spcPct val="100000"/>
                        </a:lnSpc>
                        <a:spcBef>
                          <a:spcPts val="0"/>
                        </a:spcBef>
                        <a:spcAft>
                          <a:spcPts val="0"/>
                        </a:spcAft>
                        <a:buNone/>
                      </a:pPr>
                      <a:r>
                        <a:rPr lang="en-US" sz="2200" b="0" i="0" u="none" strike="noStrike" noProof="0">
                          <a:solidFill>
                            <a:schemeClr val="accent3">
                              <a:lumMod val="25000"/>
                            </a:schemeClr>
                          </a:solidFill>
                          <a:latin typeface="-webkit-standard"/>
                        </a:rPr>
                        <a:t>F9 B5 B1051.4</a:t>
                      </a:r>
                      <a:endParaRPr lang="en-US"/>
                    </a:p>
                    <a:p>
                      <a:pPr lvl="0" algn="ctr">
                        <a:lnSpc>
                          <a:spcPct val="100000"/>
                        </a:lnSpc>
                        <a:spcBef>
                          <a:spcPts val="0"/>
                        </a:spcBef>
                        <a:spcAft>
                          <a:spcPts val="0"/>
                        </a:spcAft>
                        <a:buNone/>
                      </a:pPr>
                      <a:r>
                        <a:rPr lang="en-US" sz="2200" b="0" i="0" u="none" strike="noStrike" noProof="0">
                          <a:solidFill>
                            <a:schemeClr val="accent3">
                              <a:lumMod val="25000"/>
                            </a:schemeClr>
                          </a:solidFill>
                          <a:latin typeface="-webkit-standard"/>
                        </a:rPr>
                        <a:t>F9 B5 B1049.5</a:t>
                      </a:r>
                      <a:endParaRPr lang="en-US"/>
                    </a:p>
                    <a:p>
                      <a:pPr lvl="0" algn="ctr">
                        <a:lnSpc>
                          <a:spcPct val="100000"/>
                        </a:lnSpc>
                        <a:spcBef>
                          <a:spcPts val="0"/>
                        </a:spcBef>
                        <a:spcAft>
                          <a:spcPts val="0"/>
                        </a:spcAft>
                        <a:buNone/>
                      </a:pPr>
                      <a:r>
                        <a:rPr lang="en-US" sz="2200" b="0" i="0" u="none" strike="noStrike" noProof="0">
                          <a:solidFill>
                            <a:schemeClr val="accent3">
                              <a:lumMod val="25000"/>
                            </a:schemeClr>
                          </a:solidFill>
                          <a:latin typeface="-webkit-standard"/>
                        </a:rPr>
                        <a:t>F9 B5 B1060.2</a:t>
                      </a:r>
                      <a:endParaRPr lang="en-US"/>
                    </a:p>
                    <a:p>
                      <a:pPr lvl="0" algn="ctr">
                        <a:lnSpc>
                          <a:spcPct val="100000"/>
                        </a:lnSpc>
                        <a:spcBef>
                          <a:spcPts val="0"/>
                        </a:spcBef>
                        <a:spcAft>
                          <a:spcPts val="0"/>
                        </a:spcAft>
                        <a:buNone/>
                      </a:pPr>
                      <a:r>
                        <a:rPr lang="en-US" sz="2200" b="0" i="0" u="none" strike="noStrike" noProof="0">
                          <a:solidFill>
                            <a:schemeClr val="accent3">
                              <a:lumMod val="25000"/>
                            </a:schemeClr>
                          </a:solidFill>
                          <a:latin typeface="-webkit-standard"/>
                        </a:rPr>
                        <a:t>F9 B5 B1058.3</a:t>
                      </a:r>
                      <a:endParaRPr lang="en-US"/>
                    </a:p>
                    <a:p>
                      <a:pPr lvl="0" algn="ctr">
                        <a:lnSpc>
                          <a:spcPct val="100000"/>
                        </a:lnSpc>
                        <a:spcBef>
                          <a:spcPts val="0"/>
                        </a:spcBef>
                        <a:spcAft>
                          <a:spcPts val="0"/>
                        </a:spcAft>
                        <a:buNone/>
                      </a:pPr>
                      <a:r>
                        <a:rPr lang="en-US" sz="2200" b="0" i="0" u="none" strike="noStrike" noProof="0">
                          <a:solidFill>
                            <a:schemeClr val="accent3">
                              <a:lumMod val="25000"/>
                            </a:schemeClr>
                          </a:solidFill>
                          <a:latin typeface="-webkit-standard"/>
                        </a:rPr>
                        <a:t>F9 B5 B1051.6</a:t>
                      </a:r>
                      <a:endParaRPr lang="en-US"/>
                    </a:p>
                    <a:p>
                      <a:pPr lvl="0" algn="ctr">
                        <a:lnSpc>
                          <a:spcPct val="100000"/>
                        </a:lnSpc>
                        <a:spcBef>
                          <a:spcPts val="0"/>
                        </a:spcBef>
                        <a:spcAft>
                          <a:spcPts val="0"/>
                        </a:spcAft>
                        <a:buNone/>
                      </a:pPr>
                      <a:r>
                        <a:rPr lang="en-US" sz="2200" b="0" i="0" u="none" strike="noStrike" noProof="0">
                          <a:solidFill>
                            <a:schemeClr val="accent3">
                              <a:lumMod val="25000"/>
                            </a:schemeClr>
                          </a:solidFill>
                          <a:latin typeface="-webkit-standard"/>
                        </a:rPr>
                        <a:t>F9 B5 B1060.3</a:t>
                      </a:r>
                      <a:endParaRPr lang="en-US"/>
                    </a:p>
                    <a:p>
                      <a:pPr lvl="0" algn="ctr">
                        <a:lnSpc>
                          <a:spcPct val="100000"/>
                        </a:lnSpc>
                        <a:spcBef>
                          <a:spcPts val="0"/>
                        </a:spcBef>
                        <a:spcAft>
                          <a:spcPts val="0"/>
                        </a:spcAft>
                        <a:buNone/>
                      </a:pPr>
                      <a:r>
                        <a:rPr lang="en-US" sz="2200" b="0" i="0" u="none" strike="noStrike" noProof="0" dirty="0">
                          <a:solidFill>
                            <a:schemeClr val="accent3">
                              <a:lumMod val="25000"/>
                            </a:schemeClr>
                          </a:solidFill>
                          <a:latin typeface="-webkit-standard"/>
                        </a:rPr>
                        <a:t>F9 B5 B1049.7</a:t>
                      </a:r>
                      <a:endParaRPr lang="en-US" dirty="0"/>
                    </a:p>
                    <a:p>
                      <a:pPr lvl="0" algn="ctr">
                        <a:lnSpc>
                          <a:spcPct val="100000"/>
                        </a:lnSpc>
                        <a:spcBef>
                          <a:spcPts val="0"/>
                        </a:spcBef>
                        <a:spcAft>
                          <a:spcPts val="0"/>
                        </a:spcAft>
                        <a:buNone/>
                      </a:pPr>
                      <a:endParaRPr lang="en-US"/>
                    </a:p>
                  </a:txBody>
                  <a:tcPr/>
                </a:tc>
                <a:extLst>
                  <a:ext uri="{0D108BD9-81ED-4DB2-BD59-A6C34878D82A}">
                    <a16:rowId xmlns:a16="http://schemas.microsoft.com/office/drawing/2014/main" val="2900813594"/>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55704" y="1291601"/>
            <a:ext cx="10549316" cy="481362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rPr>
              <a:t>We will employ several data analysis techniques, including Logistic Regression, Decision Tree, K-nearest Neighbor, and Support Vector Machine (SVM). These models will be trained on publicly available data related to SpaceX launches. We will also create interactive dashboards to visualize the predictions and provide actionable insights for our team.</a:t>
            </a:r>
          </a:p>
          <a:p>
            <a:pPr marL="0" indent="0">
              <a:lnSpc>
                <a:spcPct val="100000"/>
              </a:lnSpc>
              <a:spcBef>
                <a:spcPts val="1400"/>
              </a:spcBef>
              <a:buNone/>
            </a:pPr>
            <a:r>
              <a:rPr lang="en-US" sz="2000" dirty="0">
                <a:solidFill>
                  <a:srgbClr val="121619"/>
                </a:solidFill>
                <a:latin typeface="Abadi"/>
              </a:rPr>
              <a:t>The test results across various machine learning models were consistently similar, indicating uniform performance across the models. This consistency suggests that the data is well-structured and that the features are sufficiently informative for the models. The similar performance also highlights that our model selection and hyperparameter tuning processes have been effective in ensuring reliable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4026824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68789" cy="4374198"/>
          </a:xfrm>
          <a:prstGeom prst="rect">
            <a:avLst/>
          </a:prstGeom>
        </p:spPr>
        <p:txBody>
          <a:bodyPr lIns="91440" tIns="45720" rIns="91440" bIns="45720" anchor="t">
            <a:normAutofit/>
          </a:bodyPr>
          <a:lstStyle/>
          <a:p>
            <a:pPr marL="0" indent="0">
              <a:buNone/>
            </a:pPr>
            <a:r>
              <a:rPr lang="en-US" sz="1600" dirty="0">
                <a:solidFill>
                  <a:schemeClr val="accent3">
                    <a:lumMod val="25000"/>
                  </a:schemeClr>
                </a:solidFill>
                <a:ea typeface="+mn-lt"/>
                <a:cs typeface="+mn-lt"/>
              </a:rPr>
              <a:t>SELECT </a:t>
            </a:r>
            <a:r>
              <a:rPr lang="en-US" sz="1600" err="1">
                <a:solidFill>
                  <a:schemeClr val="accent3">
                    <a:lumMod val="25000"/>
                  </a:schemeClr>
                </a:solidFill>
                <a:ea typeface="+mn-lt"/>
                <a:cs typeface="+mn-lt"/>
              </a:rPr>
              <a:t>substr</a:t>
            </a:r>
            <a:r>
              <a:rPr lang="en-US" sz="1600" dirty="0">
                <a:solidFill>
                  <a:schemeClr val="accent3">
                    <a:lumMod val="25000"/>
                  </a:schemeClr>
                </a:solidFill>
                <a:ea typeface="+mn-lt"/>
                <a:cs typeface="+mn-lt"/>
              </a:rPr>
              <a:t>(Date, 6,2), </a:t>
            </a:r>
            <a:r>
              <a:rPr lang="en-US" sz="1600" err="1">
                <a:solidFill>
                  <a:schemeClr val="accent3">
                    <a:lumMod val="25000"/>
                  </a:schemeClr>
                </a:solidFill>
                <a:ea typeface="+mn-lt"/>
                <a:cs typeface="+mn-lt"/>
              </a:rPr>
              <a:t>Landing_Outcome</a:t>
            </a:r>
            <a:r>
              <a:rPr lang="en-US" sz="1600" dirty="0">
                <a:solidFill>
                  <a:schemeClr val="accent3">
                    <a:lumMod val="25000"/>
                  </a:schemeClr>
                </a:solidFill>
                <a:ea typeface="+mn-lt"/>
                <a:cs typeface="+mn-lt"/>
              </a:rPr>
              <a:t>, </a:t>
            </a:r>
            <a:r>
              <a:rPr lang="en-US" sz="1600" err="1">
                <a:solidFill>
                  <a:schemeClr val="accent3">
                    <a:lumMod val="25000"/>
                  </a:schemeClr>
                </a:solidFill>
                <a:ea typeface="+mn-lt"/>
                <a:cs typeface="+mn-lt"/>
              </a:rPr>
              <a:t>Booster_Version</a:t>
            </a:r>
            <a:r>
              <a:rPr lang="en-US" sz="1600" dirty="0">
                <a:solidFill>
                  <a:schemeClr val="accent3">
                    <a:lumMod val="25000"/>
                  </a:schemeClr>
                </a:solidFill>
                <a:ea typeface="+mn-lt"/>
                <a:cs typeface="+mn-lt"/>
              </a:rPr>
              <a:t>, </a:t>
            </a:r>
            <a:r>
              <a:rPr lang="en-US" sz="1600" err="1">
                <a:solidFill>
                  <a:schemeClr val="accent3">
                    <a:lumMod val="25000"/>
                  </a:schemeClr>
                </a:solidFill>
                <a:ea typeface="+mn-lt"/>
                <a:cs typeface="+mn-lt"/>
              </a:rPr>
              <a:t>Launch_Site</a:t>
            </a:r>
            <a:r>
              <a:rPr lang="en-US" sz="1600" dirty="0">
                <a:solidFill>
                  <a:schemeClr val="accent3">
                    <a:lumMod val="25000"/>
                  </a:schemeClr>
                </a:solidFill>
                <a:ea typeface="+mn-lt"/>
                <a:cs typeface="+mn-lt"/>
              </a:rPr>
              <a:t> </a:t>
            </a:r>
            <a:endParaRPr lang="en-US" sz="1600" dirty="0">
              <a:solidFill>
                <a:schemeClr val="accent3">
                  <a:lumMod val="25000"/>
                </a:schemeClr>
              </a:solidFill>
              <a:ea typeface="Calibri" panose="020F0502020204030204"/>
              <a:cs typeface="Calibri" panose="020F0502020204030204"/>
            </a:endParaRPr>
          </a:p>
          <a:p>
            <a:pPr marL="0" indent="0">
              <a:buNone/>
            </a:pPr>
            <a:r>
              <a:rPr lang="en-US" sz="1600" dirty="0">
                <a:solidFill>
                  <a:schemeClr val="accent3">
                    <a:lumMod val="25000"/>
                  </a:schemeClr>
                </a:solidFill>
                <a:ea typeface="+mn-lt"/>
                <a:cs typeface="+mn-lt"/>
              </a:rPr>
              <a:t>    FROM SPACEXTABLE </a:t>
            </a:r>
            <a:endParaRPr lang="en-US" sz="1600" dirty="0">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r>
              <a:rPr lang="en-US" sz="1600" dirty="0">
                <a:solidFill>
                  <a:schemeClr val="accent3">
                    <a:lumMod val="25000"/>
                  </a:schemeClr>
                </a:solidFill>
                <a:ea typeface="+mn-lt"/>
                <a:cs typeface="+mn-lt"/>
              </a:rPr>
              <a:t>    WHERE </a:t>
            </a:r>
            <a:r>
              <a:rPr lang="en-US" sz="1600" err="1">
                <a:solidFill>
                  <a:schemeClr val="accent3">
                    <a:lumMod val="25000"/>
                  </a:schemeClr>
                </a:solidFill>
                <a:ea typeface="+mn-lt"/>
                <a:cs typeface="+mn-lt"/>
              </a:rPr>
              <a:t>substr</a:t>
            </a:r>
            <a:r>
              <a:rPr lang="en-US" sz="1600" dirty="0">
                <a:solidFill>
                  <a:schemeClr val="accent3">
                    <a:lumMod val="25000"/>
                  </a:schemeClr>
                </a:solidFill>
                <a:ea typeface="+mn-lt"/>
                <a:cs typeface="+mn-lt"/>
              </a:rPr>
              <a:t>(Date,0,5)='2015' AND </a:t>
            </a:r>
            <a:r>
              <a:rPr lang="en-US" sz="1600" err="1">
                <a:solidFill>
                  <a:schemeClr val="accent3">
                    <a:lumMod val="25000"/>
                  </a:schemeClr>
                </a:solidFill>
                <a:ea typeface="+mn-lt"/>
                <a:cs typeface="+mn-lt"/>
              </a:rPr>
              <a:t>Landing_Outcome</a:t>
            </a:r>
            <a:r>
              <a:rPr lang="en-US" sz="1600" dirty="0">
                <a:solidFill>
                  <a:schemeClr val="accent3">
                    <a:lumMod val="25000"/>
                  </a:schemeClr>
                </a:solidFill>
                <a:ea typeface="+mn-lt"/>
                <a:cs typeface="+mn-lt"/>
              </a:rPr>
              <a:t> = "Failure (drone ship)" </a:t>
            </a:r>
            <a:endParaRPr lang="en-US" sz="1600" dirty="0">
              <a:solidFill>
                <a:schemeClr val="accent3">
                  <a:lumMod val="25000"/>
                </a:schemeClr>
              </a:solidFill>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Convert date to string before being used for </a:t>
            </a:r>
            <a:r>
              <a:rPr lang="en-US" sz="2200" dirty="0" err="1">
                <a:solidFill>
                  <a:schemeClr val="accent3">
                    <a:lumMod val="25000"/>
                  </a:schemeClr>
                </a:solidFill>
                <a:latin typeface="Abadi"/>
              </a:rPr>
              <a:t>comparision</a:t>
            </a:r>
            <a:endParaRPr lang="en-US" sz="220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10;&#10;Description automatically generated">
            <a:extLst>
              <a:ext uri="{FF2B5EF4-FFF2-40B4-BE49-F238E27FC236}">
                <a16:creationId xmlns:a16="http://schemas.microsoft.com/office/drawing/2014/main" id="{9CF92659-FD53-BF8F-48A9-95BA9D341FD8}"/>
              </a:ext>
            </a:extLst>
          </p:cNvPr>
          <p:cNvPicPr>
            <a:picLocks noChangeAspect="1"/>
          </p:cNvPicPr>
          <p:nvPr/>
        </p:nvPicPr>
        <p:blipFill>
          <a:blip r:embed="rId3"/>
          <a:stretch>
            <a:fillRect/>
          </a:stretch>
        </p:blipFill>
        <p:spPr>
          <a:xfrm>
            <a:off x="5667202" y="1823606"/>
            <a:ext cx="6096000" cy="327682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771317" cy="437442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ea typeface="+mn-lt"/>
                <a:cs typeface="+mn-lt"/>
              </a:rPr>
              <a:t>SELECT </a:t>
            </a:r>
            <a:r>
              <a:rPr lang="en-US" sz="2200" err="1">
                <a:solidFill>
                  <a:schemeClr val="accent3">
                    <a:lumMod val="25000"/>
                  </a:schemeClr>
                </a:solidFill>
                <a:ea typeface="+mn-lt"/>
                <a:cs typeface="+mn-lt"/>
              </a:rPr>
              <a:t>Landing_Outcome</a:t>
            </a:r>
            <a:r>
              <a:rPr lang="en-US" sz="2200" dirty="0">
                <a:solidFill>
                  <a:schemeClr val="accent3">
                    <a:lumMod val="25000"/>
                  </a:schemeClr>
                </a:solidFill>
                <a:ea typeface="+mn-lt"/>
                <a:cs typeface="+mn-lt"/>
              </a:rPr>
              <a:t>, COUNT(</a:t>
            </a:r>
            <a:r>
              <a:rPr lang="en-US" sz="2200" err="1">
                <a:solidFill>
                  <a:schemeClr val="accent3">
                    <a:lumMod val="25000"/>
                  </a:schemeClr>
                </a:solidFill>
                <a:ea typeface="+mn-lt"/>
                <a:cs typeface="+mn-lt"/>
              </a:rPr>
              <a:t>Landing_Outcome</a:t>
            </a:r>
            <a:r>
              <a:rPr lang="en-US" sz="2200" dirty="0">
                <a:solidFill>
                  <a:schemeClr val="accent3">
                    <a:lumMod val="25000"/>
                  </a:schemeClr>
                </a:solidFill>
                <a:ea typeface="+mn-lt"/>
                <a:cs typeface="+mn-lt"/>
              </a:rPr>
              <a:t>) AS Total FROM SPACEXTABLE GROUP BY </a:t>
            </a:r>
            <a:r>
              <a:rPr lang="en-US" sz="2200" err="1">
                <a:solidFill>
                  <a:schemeClr val="accent3">
                    <a:lumMod val="25000"/>
                  </a:schemeClr>
                </a:solidFill>
                <a:ea typeface="+mn-lt"/>
                <a:cs typeface="+mn-lt"/>
              </a:rPr>
              <a:t>Landing_Outcome</a:t>
            </a:r>
            <a:r>
              <a:rPr lang="en-US" sz="2200" dirty="0">
                <a:solidFill>
                  <a:schemeClr val="accent3">
                    <a:lumMod val="25000"/>
                  </a:schemeClr>
                </a:solidFill>
                <a:ea typeface="+mn-lt"/>
                <a:cs typeface="+mn-lt"/>
              </a:rPr>
              <a:t> HAVING Date BETWEEN "2010-06-04" AND "2017-03-20" ORDER BY COUNT(</a:t>
            </a:r>
            <a:r>
              <a:rPr lang="en-US" sz="2200" err="1">
                <a:solidFill>
                  <a:schemeClr val="accent3">
                    <a:lumMod val="25000"/>
                  </a:schemeClr>
                </a:solidFill>
                <a:ea typeface="+mn-lt"/>
                <a:cs typeface="+mn-lt"/>
              </a:rPr>
              <a:t>Landing_Outcome</a:t>
            </a:r>
            <a:r>
              <a:rPr lang="en-US" sz="2200" dirty="0">
                <a:solidFill>
                  <a:schemeClr val="accent3">
                    <a:lumMod val="25000"/>
                  </a:schemeClr>
                </a:solidFill>
                <a:ea typeface="+mn-lt"/>
                <a:cs typeface="+mn-lt"/>
              </a:rPr>
              <a:t>); </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phone&#10;&#10;Description automatically generated">
            <a:extLst>
              <a:ext uri="{FF2B5EF4-FFF2-40B4-BE49-F238E27FC236}">
                <a16:creationId xmlns:a16="http://schemas.microsoft.com/office/drawing/2014/main" id="{DA69DF41-7F8A-9868-4F9F-5C3A3F8EB24A}"/>
              </a:ext>
            </a:extLst>
          </p:cNvPr>
          <p:cNvPicPr>
            <a:picLocks noChangeAspect="1"/>
          </p:cNvPicPr>
          <p:nvPr/>
        </p:nvPicPr>
        <p:blipFill>
          <a:blip r:embed="rId3"/>
          <a:stretch>
            <a:fillRect/>
          </a:stretch>
        </p:blipFill>
        <p:spPr>
          <a:xfrm>
            <a:off x="8532379" y="1826491"/>
            <a:ext cx="3105150" cy="38862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786132" cy="437716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the launch sites are near the shores with large water bodies surrounding the area, away from </a:t>
            </a:r>
            <a:r>
              <a:rPr lang="en-US" sz="2200" dirty="0" err="1">
                <a:solidFill>
                  <a:schemeClr val="accent3">
                    <a:lumMod val="25000"/>
                  </a:schemeClr>
                </a:solidFill>
                <a:latin typeface="Abadi"/>
              </a:rPr>
              <a:t>civilisation</a:t>
            </a:r>
            <a:r>
              <a:rPr lang="en-US" sz="2200" dirty="0">
                <a:solidFill>
                  <a:schemeClr val="accent3">
                    <a:lumMod val="25000"/>
                  </a:schemeClr>
                </a:solidFill>
                <a:latin typeface="Abadi"/>
              </a:rPr>
              <a:t> and living spaces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4A73381F-10F9-ED34-DFA5-7C97BA9675B9}"/>
              </a:ext>
            </a:extLst>
          </p:cNvPr>
          <p:cNvPicPr>
            <a:picLocks noChangeAspect="1"/>
          </p:cNvPicPr>
          <p:nvPr/>
        </p:nvPicPr>
        <p:blipFill>
          <a:blip r:embed="rId3"/>
          <a:stretch>
            <a:fillRect/>
          </a:stretch>
        </p:blipFill>
        <p:spPr>
          <a:xfrm>
            <a:off x="5523272" y="2188707"/>
            <a:ext cx="6354305" cy="38273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16747"/>
            <a:ext cx="9745589" cy="1563534"/>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Abadi"/>
              </a:rPr>
              <a:t>The rate of successful outcomes is higher if the launches occur from launch sites that are more inland compared to those that are near the sea and/or large water bodies as shown by the many successful outcomes of launching site KSC LC-39A</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VS Failed outcomes</a:t>
            </a:r>
          </a:p>
        </p:txBody>
      </p:sp>
      <p:pic>
        <p:nvPicPr>
          <p:cNvPr id="2" name="Picture 1">
            <a:extLst>
              <a:ext uri="{FF2B5EF4-FFF2-40B4-BE49-F238E27FC236}">
                <a16:creationId xmlns:a16="http://schemas.microsoft.com/office/drawing/2014/main" id="{314B59E1-6C12-8665-45CB-92DAA6A093B6}"/>
              </a:ext>
            </a:extLst>
          </p:cNvPr>
          <p:cNvPicPr>
            <a:picLocks noChangeAspect="1"/>
          </p:cNvPicPr>
          <p:nvPr/>
        </p:nvPicPr>
        <p:blipFill>
          <a:blip r:embed="rId3"/>
          <a:stretch>
            <a:fillRect/>
          </a:stretch>
        </p:blipFill>
        <p:spPr>
          <a:xfrm>
            <a:off x="3307421" y="3431479"/>
            <a:ext cx="2541549" cy="1996069"/>
          </a:xfrm>
          <a:prstGeom prst="rect">
            <a:avLst/>
          </a:prstGeom>
        </p:spPr>
      </p:pic>
      <p:pic>
        <p:nvPicPr>
          <p:cNvPr id="6" name="Picture 5">
            <a:extLst>
              <a:ext uri="{FF2B5EF4-FFF2-40B4-BE49-F238E27FC236}">
                <a16:creationId xmlns:a16="http://schemas.microsoft.com/office/drawing/2014/main" id="{233B2B06-4538-C350-0637-0904625C9236}"/>
              </a:ext>
            </a:extLst>
          </p:cNvPr>
          <p:cNvPicPr>
            <a:picLocks noChangeAspect="1"/>
          </p:cNvPicPr>
          <p:nvPr/>
        </p:nvPicPr>
        <p:blipFill>
          <a:blip r:embed="rId4"/>
          <a:stretch>
            <a:fillRect/>
          </a:stretch>
        </p:blipFill>
        <p:spPr>
          <a:xfrm>
            <a:off x="5847884" y="3735038"/>
            <a:ext cx="2788428" cy="1977484"/>
          </a:xfrm>
          <a:prstGeom prst="rect">
            <a:avLst/>
          </a:prstGeom>
        </p:spPr>
      </p:pic>
      <p:pic>
        <p:nvPicPr>
          <p:cNvPr id="7" name="Picture 6">
            <a:extLst>
              <a:ext uri="{FF2B5EF4-FFF2-40B4-BE49-F238E27FC236}">
                <a16:creationId xmlns:a16="http://schemas.microsoft.com/office/drawing/2014/main" id="{5086631F-2A7E-3F8F-1EB4-2490877BE1BB}"/>
              </a:ext>
            </a:extLst>
          </p:cNvPr>
          <p:cNvPicPr>
            <a:picLocks noChangeAspect="1"/>
          </p:cNvPicPr>
          <p:nvPr/>
        </p:nvPicPr>
        <p:blipFill>
          <a:blip r:embed="rId5"/>
          <a:stretch>
            <a:fillRect/>
          </a:stretch>
        </p:blipFill>
        <p:spPr>
          <a:xfrm>
            <a:off x="767316" y="4032405"/>
            <a:ext cx="2541760" cy="1996069"/>
          </a:xfrm>
          <a:prstGeom prst="rect">
            <a:avLst/>
          </a:prstGeom>
        </p:spPr>
      </p:pic>
      <p:pic>
        <p:nvPicPr>
          <p:cNvPr id="9" name="Picture 8">
            <a:extLst>
              <a:ext uri="{FF2B5EF4-FFF2-40B4-BE49-F238E27FC236}">
                <a16:creationId xmlns:a16="http://schemas.microsoft.com/office/drawing/2014/main" id="{053CFAFF-E3EB-AEDD-90A3-8E493521DC47}"/>
              </a:ext>
            </a:extLst>
          </p:cNvPr>
          <p:cNvPicPr>
            <a:picLocks noChangeAspect="1"/>
          </p:cNvPicPr>
          <p:nvPr/>
        </p:nvPicPr>
        <p:blipFill>
          <a:blip r:embed="rId6"/>
          <a:stretch>
            <a:fillRect/>
          </a:stretch>
        </p:blipFill>
        <p:spPr>
          <a:xfrm>
            <a:off x="8632757" y="4032404"/>
            <a:ext cx="2546488" cy="1996070"/>
          </a:xfrm>
          <a:prstGeom prst="rect">
            <a:avLst/>
          </a:prstGeom>
        </p:spPr>
      </p:pic>
      <p:sp>
        <p:nvSpPr>
          <p:cNvPr id="14" name="Content Placeholder 4">
            <a:extLst>
              <a:ext uri="{FF2B5EF4-FFF2-40B4-BE49-F238E27FC236}">
                <a16:creationId xmlns:a16="http://schemas.microsoft.com/office/drawing/2014/main" id="{826EE65D-5EC2-3A71-3743-AFD5645F2782}"/>
              </a:ext>
            </a:extLst>
          </p:cNvPr>
          <p:cNvSpPr txBox="1">
            <a:spLocks/>
          </p:cNvSpPr>
          <p:nvPr/>
        </p:nvSpPr>
        <p:spPr>
          <a:xfrm>
            <a:off x="8814993" y="3694071"/>
            <a:ext cx="1853004" cy="324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600" dirty="0">
                <a:solidFill>
                  <a:srgbClr val="333333"/>
                </a:solidFill>
                <a:latin typeface="Abadi"/>
              </a:rPr>
              <a:t>CCAFS SLC-40</a:t>
            </a:r>
            <a:endParaRPr lang="en-US" sz="1600">
              <a:latin typeface="Abadi"/>
            </a:endParaRPr>
          </a:p>
          <a:p>
            <a:pPr>
              <a:spcBef>
                <a:spcPts val="1400"/>
              </a:spcBef>
            </a:pPr>
            <a:endParaRPr lang="en-US">
              <a:solidFill>
                <a:srgbClr val="292929"/>
              </a:solidFill>
              <a:ea typeface="Calibri" panose="020F0502020204030204"/>
              <a:cs typeface="Calibri" panose="020F0502020204030204"/>
            </a:endParaRPr>
          </a:p>
        </p:txBody>
      </p:sp>
      <p:sp>
        <p:nvSpPr>
          <p:cNvPr id="15" name="Content Placeholder 4">
            <a:extLst>
              <a:ext uri="{FF2B5EF4-FFF2-40B4-BE49-F238E27FC236}">
                <a16:creationId xmlns:a16="http://schemas.microsoft.com/office/drawing/2014/main" id="{7549B2DE-D3B6-EACE-3078-8360D628CD12}"/>
              </a:ext>
            </a:extLst>
          </p:cNvPr>
          <p:cNvSpPr txBox="1">
            <a:spLocks/>
          </p:cNvSpPr>
          <p:nvPr/>
        </p:nvSpPr>
        <p:spPr>
          <a:xfrm>
            <a:off x="6318358" y="3409095"/>
            <a:ext cx="1853004" cy="324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600" dirty="0">
                <a:solidFill>
                  <a:srgbClr val="333333"/>
                </a:solidFill>
                <a:latin typeface="Abadi"/>
              </a:rPr>
              <a:t>CCAFS LC-40</a:t>
            </a:r>
            <a:endParaRPr lang="en-US" sz="1600" dirty="0">
              <a:latin typeface="Abadi"/>
            </a:endParaRPr>
          </a:p>
          <a:p>
            <a:pPr>
              <a:buNone/>
            </a:pPr>
            <a:endParaRPr lang="en-US" dirty="0">
              <a:ea typeface="Calibri"/>
              <a:cs typeface="Calibri"/>
            </a:endParaRPr>
          </a:p>
          <a:p>
            <a:pPr>
              <a:spcBef>
                <a:spcPts val="1400"/>
              </a:spcBef>
            </a:pPr>
            <a:endParaRPr lang="en-US">
              <a:solidFill>
                <a:srgbClr val="292929"/>
              </a:solidFill>
              <a:ea typeface="Calibri" panose="020F0502020204030204"/>
              <a:cs typeface="Calibri" panose="020F0502020204030204"/>
            </a:endParaRPr>
          </a:p>
        </p:txBody>
      </p:sp>
      <p:sp>
        <p:nvSpPr>
          <p:cNvPr id="16" name="Content Placeholder 4">
            <a:extLst>
              <a:ext uri="{FF2B5EF4-FFF2-40B4-BE49-F238E27FC236}">
                <a16:creationId xmlns:a16="http://schemas.microsoft.com/office/drawing/2014/main" id="{B4850B50-22FB-3905-9BF5-0A2FDBE6EC37}"/>
              </a:ext>
            </a:extLst>
          </p:cNvPr>
          <p:cNvSpPr txBox="1">
            <a:spLocks/>
          </p:cNvSpPr>
          <p:nvPr/>
        </p:nvSpPr>
        <p:spPr>
          <a:xfrm>
            <a:off x="3648260" y="3080754"/>
            <a:ext cx="1853004" cy="324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600" dirty="0">
                <a:solidFill>
                  <a:srgbClr val="333333"/>
                </a:solidFill>
                <a:latin typeface="Abadi"/>
              </a:rPr>
              <a:t>KSC LC-39A</a:t>
            </a:r>
            <a:endParaRPr lang="en-US" sz="1600" dirty="0">
              <a:latin typeface="Abadi"/>
            </a:endParaRPr>
          </a:p>
          <a:p>
            <a:pPr>
              <a:buNone/>
            </a:pPr>
            <a:endParaRPr lang="en-US" dirty="0">
              <a:ea typeface="Calibri"/>
              <a:cs typeface="Calibri"/>
            </a:endParaRPr>
          </a:p>
          <a:p>
            <a:pPr>
              <a:spcBef>
                <a:spcPts val="1400"/>
              </a:spcBef>
            </a:pPr>
            <a:endParaRPr lang="en-US">
              <a:solidFill>
                <a:srgbClr val="292929"/>
              </a:solidFill>
              <a:ea typeface="Calibri" panose="020F0502020204030204"/>
              <a:cs typeface="Calibri" panose="020F0502020204030204"/>
            </a:endParaRPr>
          </a:p>
        </p:txBody>
      </p:sp>
      <p:sp>
        <p:nvSpPr>
          <p:cNvPr id="17" name="Content Placeholder 4">
            <a:extLst>
              <a:ext uri="{FF2B5EF4-FFF2-40B4-BE49-F238E27FC236}">
                <a16:creationId xmlns:a16="http://schemas.microsoft.com/office/drawing/2014/main" id="{CDEB4141-7B56-94D1-87A9-F0C299013450}"/>
              </a:ext>
            </a:extLst>
          </p:cNvPr>
          <p:cNvSpPr txBox="1">
            <a:spLocks/>
          </p:cNvSpPr>
          <p:nvPr/>
        </p:nvSpPr>
        <p:spPr>
          <a:xfrm>
            <a:off x="1108259" y="3706460"/>
            <a:ext cx="1853004" cy="324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600" dirty="0">
                <a:solidFill>
                  <a:srgbClr val="333333"/>
                </a:solidFill>
                <a:latin typeface="Abadi"/>
              </a:rPr>
              <a:t>VAFB SLC-4E</a:t>
            </a:r>
            <a:endParaRPr lang="en-US" sz="1600" dirty="0">
              <a:latin typeface="Abadi"/>
            </a:endParaRPr>
          </a:p>
          <a:p>
            <a:pPr>
              <a:buNone/>
            </a:pPr>
            <a:endParaRPr lang="en-US" dirty="0">
              <a:ea typeface="Calibri"/>
              <a:cs typeface="Calibri"/>
            </a:endParaRPr>
          </a:p>
          <a:p>
            <a:pPr>
              <a:spcBef>
                <a:spcPts val="1400"/>
              </a:spcBef>
            </a:pPr>
            <a:endParaRPr lang="en-US">
              <a:solidFill>
                <a:srgbClr val="292929"/>
              </a:solidFill>
              <a:ea typeface="Calibri"/>
              <a:cs typeface="Calibri"/>
            </a:endParaRP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03603"/>
            <a:ext cx="4574726" cy="4314825"/>
          </a:xfrm>
          <a:prstGeom prst="rect">
            <a:avLst/>
          </a:prstGeom>
        </p:spPr>
        <p:txBody>
          <a:bodyPr lIns="91440" tIns="45720" rIns="91440" bIns="45720" anchor="t">
            <a:normAutofit/>
          </a:bodyPr>
          <a:lstStyle/>
          <a:p>
            <a:pPr marL="342900" indent="-342900">
              <a:lnSpc>
                <a:spcPct val="100000"/>
              </a:lnSpc>
              <a:spcBef>
                <a:spcPts val="1400"/>
              </a:spcBef>
            </a:pPr>
            <a:r>
              <a:rPr lang="en-US" sz="2200" dirty="0">
                <a:solidFill>
                  <a:schemeClr val="accent3">
                    <a:lumMod val="25000"/>
                  </a:schemeClr>
                </a:solidFill>
                <a:latin typeface="Abadi"/>
              </a:rPr>
              <a:t>Launch sites are located further away from Towns and </a:t>
            </a:r>
            <a:r>
              <a:rPr lang="en-US" sz="2200" err="1">
                <a:solidFill>
                  <a:schemeClr val="accent3">
                    <a:lumMod val="25000"/>
                  </a:schemeClr>
                </a:solidFill>
                <a:latin typeface="Abadi"/>
              </a:rPr>
              <a:t>Citites</a:t>
            </a:r>
            <a:r>
              <a:rPr lang="en-US" sz="2200" dirty="0">
                <a:solidFill>
                  <a:schemeClr val="accent3">
                    <a:lumMod val="25000"/>
                  </a:schemeClr>
                </a:solidFill>
                <a:latin typeface="Abadi"/>
              </a:rPr>
              <a:t> and closer to the shores</a:t>
            </a:r>
          </a:p>
          <a:p>
            <a:pPr marL="342900" indent="-342900">
              <a:lnSpc>
                <a:spcPct val="100000"/>
              </a:lnSpc>
              <a:spcBef>
                <a:spcPts val="1400"/>
              </a:spcBef>
            </a:pPr>
            <a:r>
              <a:rPr lang="en-US" sz="2200" dirty="0">
                <a:solidFill>
                  <a:schemeClr val="accent3">
                    <a:lumMod val="25000"/>
                  </a:schemeClr>
                </a:solidFill>
                <a:latin typeface="Abadi"/>
              </a:rPr>
              <a:t>Launch Sites are also isolated and runways for aircrafts are always located within the vicinity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Perimeter</a:t>
            </a:r>
          </a:p>
        </p:txBody>
      </p:sp>
      <p:pic>
        <p:nvPicPr>
          <p:cNvPr id="2" name="Picture 1">
            <a:extLst>
              <a:ext uri="{FF2B5EF4-FFF2-40B4-BE49-F238E27FC236}">
                <a16:creationId xmlns:a16="http://schemas.microsoft.com/office/drawing/2014/main" id="{E1A49CC5-C7FD-6B78-C6D8-A33860C3EBDD}"/>
              </a:ext>
            </a:extLst>
          </p:cNvPr>
          <p:cNvPicPr>
            <a:picLocks noChangeAspect="1"/>
          </p:cNvPicPr>
          <p:nvPr/>
        </p:nvPicPr>
        <p:blipFill>
          <a:blip r:embed="rId3"/>
          <a:stretch>
            <a:fillRect/>
          </a:stretch>
        </p:blipFill>
        <p:spPr>
          <a:xfrm>
            <a:off x="5355368" y="2449331"/>
            <a:ext cx="6096000" cy="33020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342900" indent="-342900">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Pie chart shows that the Launch Site, KSC LC-39A had the most successful launch at 41.7% compared to the other launch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a:t>
            </a:r>
          </a:p>
        </p:txBody>
      </p:sp>
      <p:pic>
        <p:nvPicPr>
          <p:cNvPr id="2" name="Picture 1">
            <a:extLst>
              <a:ext uri="{FF2B5EF4-FFF2-40B4-BE49-F238E27FC236}">
                <a16:creationId xmlns:a16="http://schemas.microsoft.com/office/drawing/2014/main" id="{C9A8D208-D446-7A1E-4CE6-EEC0EAF68D8E}"/>
              </a:ext>
            </a:extLst>
          </p:cNvPr>
          <p:cNvPicPr>
            <a:picLocks noChangeAspect="1"/>
          </p:cNvPicPr>
          <p:nvPr/>
        </p:nvPicPr>
        <p:blipFill>
          <a:blip r:embed="rId3"/>
          <a:stretch>
            <a:fillRect/>
          </a:stretch>
        </p:blipFill>
        <p:spPr>
          <a:xfrm>
            <a:off x="1992086" y="3702333"/>
            <a:ext cx="6096000" cy="213121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342900" indent="-342900">
              <a:lnSpc>
                <a:spcPct val="100000"/>
              </a:lnSpc>
              <a:spcBef>
                <a:spcPts val="1400"/>
              </a:spcBef>
            </a:pPr>
            <a:r>
              <a:rPr lang="en-US" sz="2200" dirty="0">
                <a:solidFill>
                  <a:schemeClr val="accent3">
                    <a:lumMod val="25000"/>
                  </a:schemeClr>
                </a:solidFill>
                <a:latin typeface="Abadi"/>
              </a:rPr>
              <a:t>KSC LC-39A had the most successful launches of Falcon9 Rockets with 76.9% Successful Outcome which is the highest amongst the other launch sites</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2" name="Picture 1">
            <a:extLst>
              <a:ext uri="{FF2B5EF4-FFF2-40B4-BE49-F238E27FC236}">
                <a16:creationId xmlns:a16="http://schemas.microsoft.com/office/drawing/2014/main" id="{48307CB0-9656-B4B9-0CA7-9D136108BCC2}"/>
              </a:ext>
            </a:extLst>
          </p:cNvPr>
          <p:cNvPicPr>
            <a:picLocks noChangeAspect="1"/>
          </p:cNvPicPr>
          <p:nvPr/>
        </p:nvPicPr>
        <p:blipFill>
          <a:blip r:embed="rId3"/>
          <a:stretch>
            <a:fillRect/>
          </a:stretch>
        </p:blipFill>
        <p:spPr>
          <a:xfrm>
            <a:off x="914400" y="2683759"/>
            <a:ext cx="9296400" cy="306891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645234" cy="1602696"/>
          </a:xfrm>
          <a:prstGeom prst="rect">
            <a:avLst/>
          </a:prstGeom>
        </p:spPr>
        <p:txBody>
          <a:bodyPr lIns="91440" tIns="45720" rIns="91440" bIns="45720" anchor="t">
            <a:normAutofit/>
          </a:bodyPr>
          <a:lstStyle/>
          <a:p>
            <a:pPr marL="342900" indent="-342900">
              <a:lnSpc>
                <a:spcPct val="100000"/>
              </a:lnSpc>
              <a:spcBef>
                <a:spcPts val="1400"/>
              </a:spcBef>
            </a:pPr>
            <a:r>
              <a:rPr lang="en-US" sz="2200" dirty="0">
                <a:solidFill>
                  <a:schemeClr val="accent3">
                    <a:lumMod val="25000"/>
                  </a:schemeClr>
                </a:solidFill>
                <a:latin typeface="Abadi"/>
              </a:rPr>
              <a:t>Most of the launch ended up with a negative outcome lest some within the 1000kg to 600kg range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With relation to Successful Outcome</a:t>
            </a:r>
          </a:p>
        </p:txBody>
      </p:sp>
      <p:pic>
        <p:nvPicPr>
          <p:cNvPr id="2" name="Picture 1">
            <a:extLst>
              <a:ext uri="{FF2B5EF4-FFF2-40B4-BE49-F238E27FC236}">
                <a16:creationId xmlns:a16="http://schemas.microsoft.com/office/drawing/2014/main" id="{CFE7CB93-05D7-3885-B9DF-C4E7AD830270}"/>
              </a:ext>
            </a:extLst>
          </p:cNvPr>
          <p:cNvPicPr>
            <a:picLocks noChangeAspect="1"/>
          </p:cNvPicPr>
          <p:nvPr/>
        </p:nvPicPr>
        <p:blipFill>
          <a:blip r:embed="rId3"/>
          <a:stretch>
            <a:fillRect/>
          </a:stretch>
        </p:blipFill>
        <p:spPr>
          <a:xfrm>
            <a:off x="5666015" y="1643697"/>
            <a:ext cx="6096000" cy="1785349"/>
          </a:xfrm>
          <a:prstGeom prst="rect">
            <a:avLst/>
          </a:prstGeom>
        </p:spPr>
      </p:pic>
      <p:pic>
        <p:nvPicPr>
          <p:cNvPr id="4" name="Picture 3">
            <a:extLst>
              <a:ext uri="{FF2B5EF4-FFF2-40B4-BE49-F238E27FC236}">
                <a16:creationId xmlns:a16="http://schemas.microsoft.com/office/drawing/2014/main" id="{A16C3218-D5EF-CB97-F2DC-6F549FD22D79}"/>
              </a:ext>
            </a:extLst>
          </p:cNvPr>
          <p:cNvPicPr>
            <a:picLocks noChangeAspect="1"/>
          </p:cNvPicPr>
          <p:nvPr/>
        </p:nvPicPr>
        <p:blipFill>
          <a:blip r:embed="rId4"/>
          <a:stretch>
            <a:fillRect/>
          </a:stretch>
        </p:blipFill>
        <p:spPr>
          <a:xfrm>
            <a:off x="321128" y="4201209"/>
            <a:ext cx="6096000" cy="1906354"/>
          </a:xfrm>
          <a:prstGeom prst="rect">
            <a:avLst/>
          </a:prstGeom>
        </p:spPr>
      </p:pic>
      <p:sp>
        <p:nvSpPr>
          <p:cNvPr id="7" name="Content Placeholder 4">
            <a:extLst>
              <a:ext uri="{FF2B5EF4-FFF2-40B4-BE49-F238E27FC236}">
                <a16:creationId xmlns:a16="http://schemas.microsoft.com/office/drawing/2014/main" id="{04ACE975-462E-B19A-E3EA-A5A7856D2B77}"/>
              </a:ext>
            </a:extLst>
          </p:cNvPr>
          <p:cNvSpPr txBox="1">
            <a:spLocks/>
          </p:cNvSpPr>
          <p:nvPr/>
        </p:nvSpPr>
        <p:spPr>
          <a:xfrm>
            <a:off x="6561211" y="4198711"/>
            <a:ext cx="4645234" cy="160269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1400"/>
              </a:spcBef>
            </a:pPr>
            <a:r>
              <a:rPr lang="en-US" sz="2200" dirty="0">
                <a:solidFill>
                  <a:schemeClr val="accent3">
                    <a:lumMod val="25000"/>
                  </a:schemeClr>
                </a:solidFill>
                <a:latin typeface="Abadi"/>
              </a:rPr>
              <a:t>Amongst the successful launches, Booster Version FT performed the best with the most successful 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17585" y="1290915"/>
            <a:ext cx="10537640" cy="43255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a:solidFill>
                  <a:schemeClr val="accent3">
                    <a:lumMod val="25000"/>
                  </a:schemeClr>
                </a:solidFill>
                <a:latin typeface="Abadi"/>
              </a:rPr>
              <a:t>This project addresses the rapidly growing space tourism industry, where companies like SpaceX are flourishing due to their cost-efficient rocket launches that make space travel more affordable and accessible to consumers. SpaceX has notably reduced operational costs for its Falcon 9 rocket launches through the reusability of the first-stage booster. Successful landings of the first stage are crucial, as they significantly lower excess launch costs and contribute to sustainable and economical space travel. </a:t>
            </a:r>
            <a:endParaRPr lang="en-US" sz="2000">
              <a:solidFill>
                <a:srgbClr val="000000"/>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a:rPr>
              <a:t>The primary objective of this project is to analyze SpaceX Falcon 9 rocket launches and develop a machine learning model that accurately predicts the likelihood of a successful first-stage landing. Achieving reliable predictions will enable </a:t>
            </a:r>
            <a:r>
              <a:rPr lang="en-US" sz="2000" dirty="0" err="1">
                <a:solidFill>
                  <a:schemeClr val="accent3">
                    <a:lumMod val="25000"/>
                  </a:schemeClr>
                </a:solidFill>
                <a:latin typeface="Abadi"/>
              </a:rPr>
              <a:t>SpaceY</a:t>
            </a:r>
            <a:r>
              <a:rPr lang="en-US" sz="2000" dirty="0">
                <a:solidFill>
                  <a:schemeClr val="accent3">
                    <a:lumMod val="25000"/>
                  </a:schemeClr>
                </a:solidFill>
                <a:latin typeface="Abadi"/>
              </a:rPr>
              <a:t> to estimate launch costs more precisely, optimize resource allocation, and maintain a competitive advantage in the burgeoning space tourism market.</a:t>
            </a:r>
            <a:endParaRPr lang="en-US" dirty="0">
              <a:solidFill>
                <a:schemeClr val="accent3">
                  <a:lumMod val="25000"/>
                </a:schemeClr>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Logistic Regression, Support Vector Model and K-nearest Neighbours are the most accurate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2CE6745F-AC3B-4316-C68F-1F3AA1A29B04}"/>
              </a:ext>
            </a:extLst>
          </p:cNvPr>
          <p:cNvPicPr>
            <a:picLocks noChangeAspect="1"/>
          </p:cNvPicPr>
          <p:nvPr/>
        </p:nvPicPr>
        <p:blipFill>
          <a:blip r:embed="rId3"/>
          <a:stretch>
            <a:fillRect/>
          </a:stretch>
        </p:blipFill>
        <p:spPr>
          <a:xfrm>
            <a:off x="6249364" y="1615424"/>
            <a:ext cx="5204564" cy="41148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51537"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Logistics Regression, Support Vector Model and K-</a:t>
            </a:r>
            <a:r>
              <a:rPr lang="en-US" sz="2200" dirty="0" err="1">
                <a:solidFill>
                  <a:schemeClr val="accent3">
                    <a:lumMod val="25000"/>
                  </a:schemeClr>
                </a:solidFill>
                <a:latin typeface="Abadi"/>
              </a:rPr>
              <a:t>nearnest</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neighbours</a:t>
            </a:r>
            <a:r>
              <a:rPr lang="en-US" sz="2200" dirty="0">
                <a:solidFill>
                  <a:schemeClr val="accent3">
                    <a:lumMod val="25000"/>
                  </a:schemeClr>
                </a:solidFill>
                <a:latin typeface="Abadi"/>
              </a:rPr>
              <a:t> all managed to accurately predict all the "landed" outcomes correctly and only half of the "did not land" outcomes correctly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different colored squares&#10;&#10;Description automatically generated">
            <a:extLst>
              <a:ext uri="{FF2B5EF4-FFF2-40B4-BE49-F238E27FC236}">
                <a16:creationId xmlns:a16="http://schemas.microsoft.com/office/drawing/2014/main" id="{6CE69E60-2C8A-5DC5-4C04-A976D6521804}"/>
              </a:ext>
            </a:extLst>
          </p:cNvPr>
          <p:cNvPicPr>
            <a:picLocks noChangeAspect="1"/>
          </p:cNvPicPr>
          <p:nvPr/>
        </p:nvPicPr>
        <p:blipFill>
          <a:blip r:embed="rId3"/>
          <a:stretch>
            <a:fillRect/>
          </a:stretch>
        </p:blipFill>
        <p:spPr>
          <a:xfrm>
            <a:off x="6307985" y="1751426"/>
            <a:ext cx="4813752" cy="41148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a:lnSpc>
                <a:spcPct val="100000"/>
              </a:lnSpc>
              <a:spcBef>
                <a:spcPts val="1400"/>
              </a:spcBef>
            </a:pPr>
            <a:r>
              <a:rPr lang="en-US" sz="1600" dirty="0">
                <a:solidFill>
                  <a:srgbClr val="333333"/>
                </a:solidFill>
                <a:latin typeface="Abadi"/>
              </a:rPr>
              <a:t>KSC LC-39A had the highest success rate in the landing of stage 1of Falcon9 rockets</a:t>
            </a:r>
            <a:endParaRPr lang="en-US" sz="1600" dirty="0">
              <a:solidFill>
                <a:srgbClr val="292929"/>
              </a:solidFill>
              <a:latin typeface="Abadi" panose="020B0604020104020204" pitchFamily="34" charset="0"/>
            </a:endParaRPr>
          </a:p>
          <a:p>
            <a:pPr>
              <a:lnSpc>
                <a:spcPct val="100000"/>
              </a:lnSpc>
              <a:spcBef>
                <a:spcPts val="1400"/>
              </a:spcBef>
            </a:pPr>
            <a:r>
              <a:rPr lang="en-US" sz="1600" dirty="0">
                <a:solidFill>
                  <a:srgbClr val="333333"/>
                </a:solidFill>
                <a:latin typeface="Abadi"/>
              </a:rPr>
              <a:t>The data set is not big enough for a model to be accurately built as multiple models produces the similar accuracy score when run with test set.</a:t>
            </a:r>
            <a:endParaRPr lang="en-US" sz="1600" dirty="0">
              <a:solidFill>
                <a:srgbClr val="333333"/>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4306455" cy="442623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42404" y="1794896"/>
            <a:ext cx="3824975" cy="290441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https://github.com/Swampybedeveloping/Coursera-Data-Science-Capstone/blob/608245e48035701fd538cfa50c6b9a19d0254281/DataCollection_API.ipynb</a:t>
            </a:r>
            <a:endParaRPr lang="en-US" dirty="0">
              <a:solidFill>
                <a:schemeClr val="accent3">
                  <a:lumMod val="25000"/>
                </a:schemeClr>
              </a:solidFill>
              <a:latin typeface="Abadi"/>
              <a:ea typeface="+mn-lt"/>
              <a:cs typeface="+mn-lt"/>
            </a:endParaRP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diagram of a program&#10;&#10;Description automatically generated">
            <a:extLst>
              <a:ext uri="{FF2B5EF4-FFF2-40B4-BE49-F238E27FC236}">
                <a16:creationId xmlns:a16="http://schemas.microsoft.com/office/drawing/2014/main" id="{782711FC-CE02-72E1-D581-D42C24A79B48}"/>
              </a:ext>
            </a:extLst>
          </p:cNvPr>
          <p:cNvPicPr>
            <a:picLocks noChangeAspect="1"/>
          </p:cNvPicPr>
          <p:nvPr/>
        </p:nvPicPr>
        <p:blipFill>
          <a:blip r:embed="rId3"/>
          <a:stretch>
            <a:fillRect/>
          </a:stretch>
        </p:blipFill>
        <p:spPr>
          <a:xfrm>
            <a:off x="5911351" y="1818321"/>
            <a:ext cx="4306298" cy="434570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https://github.com/Swampybedeveloping/Coursera-Data-Science-Capstone/blob/608245e48035701fd538cfa50c6b9a19d0254281/DataColleciton_WebScrapping.ipynb</a:t>
            </a:r>
            <a:endParaRPr lang="en-US" dirty="0">
              <a:solidFill>
                <a:schemeClr val="accent3">
                  <a:lumMod val="25000"/>
                </a:schemeClr>
              </a:solidFill>
              <a:latin typeface="Abadi"/>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F5566300-97D5-E117-66D5-3857253A31AF}"/>
              </a:ext>
            </a:extLst>
          </p:cNvPr>
          <p:cNvPicPr>
            <a:picLocks noChangeAspect="1"/>
          </p:cNvPicPr>
          <p:nvPr/>
        </p:nvPicPr>
        <p:blipFill>
          <a:blip r:embed="rId4"/>
          <a:stretch>
            <a:fillRect/>
          </a:stretch>
        </p:blipFill>
        <p:spPr>
          <a:xfrm>
            <a:off x="5910262" y="1792288"/>
            <a:ext cx="5482377" cy="4206874"/>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93667" cy="4351338"/>
          </a:xfrm>
          <a:prstGeom prst="rect">
            <a:avLst/>
          </a:prstGeom>
        </p:spPr>
        <p:txBody>
          <a:bodyPr lIns="91440" tIns="45720" rIns="91440" bIns="45720" anchor="t"/>
          <a:lstStyle/>
          <a:p>
            <a:r>
              <a:rPr lang="en-US" sz="2200" dirty="0">
                <a:solidFill>
                  <a:schemeClr val="accent3">
                    <a:lumMod val="25000"/>
                  </a:schemeClr>
                </a:solidFill>
                <a:latin typeface="Abadi" panose="020B0604020104020204" pitchFamily="34" charset="0"/>
              </a:rPr>
              <a:t>Added a additional column, “Class” that will help rate if the landing of stage 1 is successful or a failure</a:t>
            </a:r>
          </a:p>
          <a:p>
            <a:pPr marL="0" indent="0">
              <a:buNone/>
            </a:pPr>
            <a:endParaRPr lang="en-US" sz="2200" dirty="0">
              <a:solidFill>
                <a:schemeClr val="accent3">
                  <a:lumMod val="25000"/>
                </a:schemeClr>
              </a:solidFill>
              <a:ea typeface="+mn-lt"/>
              <a:cs typeface="+mn-lt"/>
            </a:endParaRPr>
          </a:p>
          <a:p>
            <a:pPr marL="0" indent="0">
              <a:buNone/>
            </a:pPr>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latin typeface="Abadi"/>
                <a:ea typeface="+mn-lt"/>
                <a:cs typeface="+mn-lt"/>
              </a:rPr>
              <a:t>https://github.com/Swampybedeveloping/Coursera-Data-Science-Capstone/blob/608245e48035701fd538cfa50c6b9a19d0254281/DataWrangling.ipynb</a:t>
            </a:r>
            <a:endParaRPr lang="en-US">
              <a:solidFill>
                <a:schemeClr val="accent3">
                  <a:lumMod val="25000"/>
                </a:schemeClr>
              </a:solidFill>
              <a:latin typeface="Abadi"/>
              <a:ea typeface="+mn-lt"/>
              <a:cs typeface="+mn-lt"/>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495C0552-E680-4EB9-9561-64B54D13A45E}"/>
              </a:ext>
            </a:extLst>
          </p:cNvPr>
          <p:cNvPicPr>
            <a:picLocks noChangeAspect="1"/>
          </p:cNvPicPr>
          <p:nvPr/>
        </p:nvPicPr>
        <p:blipFill>
          <a:blip r:embed="rId4"/>
          <a:stretch>
            <a:fillRect/>
          </a:stretch>
        </p:blipFill>
        <p:spPr>
          <a:xfrm>
            <a:off x="7810739" y="1825625"/>
            <a:ext cx="3429479" cy="3029373"/>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TotalTime>
  <Words>1625</Words>
  <Application>Microsoft Office PowerPoint</Application>
  <PresentationFormat>Widescreen</PresentationFormat>
  <Paragraphs>236</Paragraphs>
  <Slides>44</Slides>
  <Notes>6</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Swarup Biswas</cp:lastModifiedBy>
  <cp:revision>954</cp:revision>
  <dcterms:created xsi:type="dcterms:W3CDTF">2021-04-29T18:58:34Z</dcterms:created>
  <dcterms:modified xsi:type="dcterms:W3CDTF">2024-08-30T13:11:10Z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